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469" r:id="rId2"/>
    <p:sldId id="409" r:id="rId3"/>
    <p:sldId id="256" r:id="rId4"/>
    <p:sldId id="445" r:id="rId5"/>
    <p:sldId id="540" r:id="rId6"/>
    <p:sldId id="347" r:id="rId7"/>
    <p:sldId id="345" r:id="rId8"/>
    <p:sldId id="342" r:id="rId9"/>
    <p:sldId id="281" r:id="rId10"/>
    <p:sldId id="541" r:id="rId11"/>
    <p:sldId id="396" r:id="rId12"/>
    <p:sldId id="475" r:id="rId13"/>
    <p:sldId id="542" r:id="rId14"/>
    <p:sldId id="266" r:id="rId15"/>
    <p:sldId id="322" r:id="rId16"/>
    <p:sldId id="543" r:id="rId17"/>
    <p:sldId id="271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526" r:id="rId26"/>
    <p:sldId id="527" r:id="rId27"/>
    <p:sldId id="545" r:id="rId28"/>
    <p:sldId id="331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528" r:id="rId38"/>
    <p:sldId id="282" r:id="rId39"/>
    <p:sldId id="529" r:id="rId40"/>
    <p:sldId id="530" r:id="rId41"/>
    <p:sldId id="464" r:id="rId42"/>
    <p:sldId id="544" r:id="rId43"/>
    <p:sldId id="283" r:id="rId44"/>
    <p:sldId id="284" r:id="rId45"/>
    <p:sldId id="285" r:id="rId46"/>
    <p:sldId id="286" r:id="rId47"/>
    <p:sldId id="287" r:id="rId48"/>
    <p:sldId id="288" r:id="rId49"/>
    <p:sldId id="533" r:id="rId50"/>
    <p:sldId id="290" r:id="rId51"/>
    <p:sldId id="291" r:id="rId52"/>
    <p:sldId id="292" r:id="rId53"/>
    <p:sldId id="534" r:id="rId54"/>
    <p:sldId id="506" r:id="rId55"/>
    <p:sldId id="537" r:id="rId56"/>
    <p:sldId id="509" r:id="rId57"/>
    <p:sldId id="524" r:id="rId58"/>
    <p:sldId id="538" r:id="rId59"/>
    <p:sldId id="508" r:id="rId60"/>
    <p:sldId id="539" r:id="rId61"/>
    <p:sldId id="513" r:id="rId62"/>
    <p:sldId id="343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175"/>
    <a:srgbClr val="FF6600"/>
    <a:srgbClr val="FF9933"/>
    <a:srgbClr val="317175"/>
    <a:srgbClr val="70C9F0"/>
    <a:srgbClr val="84B6FF"/>
    <a:srgbClr val="8CD7F8"/>
    <a:srgbClr val="009900"/>
    <a:srgbClr val="9900CC"/>
    <a:srgbClr val="E2D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4" autoAdjust="0"/>
    <p:restoredTop sz="92270" autoAdjust="0"/>
  </p:normalViewPr>
  <p:slideViewPr>
    <p:cSldViewPr>
      <p:cViewPr varScale="1">
        <p:scale>
          <a:sx n="56" d="100"/>
          <a:sy n="56" d="100"/>
        </p:scale>
        <p:origin x="78" y="13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81AEF-13F1-4F8C-9B5E-D186DA1E490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6B082-286A-4E7D-98EB-DE46C571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8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848B6-BFFD-4C42-BBAC-35A6BD07A6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5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7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1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63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8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4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3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3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7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5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1.jpeg"/><Relationship Id="rId2" Type="http://schemas.openxmlformats.org/officeDocument/2006/relationships/image" Target="../media/image27.jpeg"/><Relationship Id="rId16" Type="http://schemas.openxmlformats.org/officeDocument/2006/relationships/image" Target="../media/image40.jpe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microsoft.com/office/2007/relationships/hdphoto" Target="../media/hdphoto14.wdp"/><Relationship Id="rId10" Type="http://schemas.openxmlformats.org/officeDocument/2006/relationships/image" Target="../media/image35.jpg"/><Relationship Id="rId19" Type="http://schemas.microsoft.com/office/2007/relationships/hdphoto" Target="../media/hdphoto15.wdp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16.wdp"/><Relationship Id="rId4" Type="http://schemas.openxmlformats.org/officeDocument/2006/relationships/image" Target="../media/image63.png"/><Relationship Id="rId9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jpe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4.jpeg"/><Relationship Id="rId17" Type="http://schemas.openxmlformats.org/officeDocument/2006/relationships/image" Target="../media/image119.png"/><Relationship Id="rId2" Type="http://schemas.openxmlformats.org/officeDocument/2006/relationships/image" Target="../media/image105.jpeg"/><Relationship Id="rId16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5" Type="http://schemas.openxmlformats.org/officeDocument/2006/relationships/image" Target="../media/image108.png"/><Relationship Id="rId15" Type="http://schemas.openxmlformats.org/officeDocument/2006/relationships/image" Target="../media/image117.jpeg"/><Relationship Id="rId10" Type="http://schemas.microsoft.com/office/2007/relationships/hdphoto" Target="../media/hdphoto23.wdp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tiff"/><Relationship Id="rId7" Type="http://schemas.openxmlformats.org/officeDocument/2006/relationships/image" Target="../media/image128.ti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tiff"/><Relationship Id="rId5" Type="http://schemas.openxmlformats.org/officeDocument/2006/relationships/image" Target="../media/image126.tiff"/><Relationship Id="rId4" Type="http://schemas.openxmlformats.org/officeDocument/2006/relationships/image" Target="../media/image125.png"/><Relationship Id="rId9" Type="http://schemas.openxmlformats.org/officeDocument/2006/relationships/image" Target="../media/image130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image" Target="../media/image13.tiff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24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26.png"/><Relationship Id="rId10" Type="http://schemas.openxmlformats.org/officeDocument/2006/relationships/image" Target="../media/image17.png"/><Relationship Id="rId19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Europees Parlement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6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enfilm, clipart, Tekenfilm, smiley&#10;&#10;Automatisch gegenereerde beschrijving">
            <a:extLst>
              <a:ext uri="{FF2B5EF4-FFF2-40B4-BE49-F238E27FC236}">
                <a16:creationId xmlns:a16="http://schemas.microsoft.com/office/drawing/2014/main" id="{4F4D012C-7E17-3239-EE51-1AEA6702B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6" y="1206783"/>
            <a:ext cx="2585647" cy="2664000"/>
          </a:xfrm>
          <a:prstGeom prst="rect">
            <a:avLst/>
          </a:prstGeom>
          <a:solidFill>
            <a:srgbClr val="9900CC"/>
          </a:solidFill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F7541737-74F1-1887-55EA-7D1C1FEB3A97}"/>
              </a:ext>
            </a:extLst>
          </p:cNvPr>
          <p:cNvSpPr txBox="1"/>
          <p:nvPr/>
        </p:nvSpPr>
        <p:spPr>
          <a:xfrm>
            <a:off x="3974123" y="2655277"/>
            <a:ext cx="3938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Volgende keer beter!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A91D2F2-E0FE-FC73-5D8F-D9980CD1CB84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 = je verlies nemen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smiley, emoticon, geel, glimlach&#10;&#10;Automatisch gegenereerde beschrijving">
            <a:extLst>
              <a:ext uri="{FF2B5EF4-FFF2-40B4-BE49-F238E27FC236}">
                <a16:creationId xmlns:a16="http://schemas.microsoft.com/office/drawing/2014/main" id="{F01DE7CD-FDDB-D1F8-47C1-8A583F45B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56" y="3284984"/>
            <a:ext cx="5182687" cy="2844000"/>
          </a:xfrm>
          <a:prstGeom prst="rect">
            <a:avLst/>
          </a:prstGeom>
          <a:solidFill>
            <a:srgbClr val="009900"/>
          </a:solidFill>
        </p:spPr>
      </p:pic>
    </p:spTree>
    <p:extLst>
      <p:ext uri="{BB962C8B-B14F-4D97-AF65-F5344CB8AC3E}">
        <p14:creationId xmlns:p14="http://schemas.microsoft.com/office/powerpoint/2010/main" val="303467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6000" y="216000"/>
            <a:ext cx="6300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6.2 Welkom in Europa</a:t>
            </a:r>
          </a:p>
        </p:txBody>
      </p:sp>
    </p:spTree>
    <p:extLst>
      <p:ext uri="{BB962C8B-B14F-4D97-AF65-F5344CB8AC3E}">
        <p14:creationId xmlns:p14="http://schemas.microsoft.com/office/powerpoint/2010/main" val="72160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9D5AA178-2DE9-ADB3-B4AA-03A461F502D6}"/>
              </a:ext>
            </a:extLst>
          </p:cNvPr>
          <p:cNvGrpSpPr/>
          <p:nvPr/>
        </p:nvGrpSpPr>
        <p:grpSpPr>
          <a:xfrm>
            <a:off x="-3" y="-2"/>
            <a:ext cx="9144003" cy="6871741"/>
            <a:chOff x="-3" y="-2"/>
            <a:chExt cx="9144003" cy="6871741"/>
          </a:xfrm>
        </p:grpSpPr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CC78F928-AA85-4677-70FC-212ABBC37CFC}"/>
                </a:ext>
              </a:extLst>
            </p:cNvPr>
            <p:cNvGrpSpPr/>
            <p:nvPr/>
          </p:nvGrpSpPr>
          <p:grpSpPr>
            <a:xfrm>
              <a:off x="0" y="775251"/>
              <a:ext cx="9144000" cy="6096488"/>
              <a:chOff x="-2560324" y="775251"/>
              <a:chExt cx="9144000" cy="6096488"/>
            </a:xfrm>
          </p:grpSpPr>
          <p:pic>
            <p:nvPicPr>
              <p:cNvPr id="12" name="Afbeelding 11" descr="Afbeelding met sterrenbeeld, ruimte, melkweg, astronomie&#10;&#10;Automatisch gegenereerde beschrijving">
                <a:extLst>
                  <a:ext uri="{FF2B5EF4-FFF2-40B4-BE49-F238E27FC236}">
                    <a16:creationId xmlns:a16="http://schemas.microsoft.com/office/drawing/2014/main" id="{86CA3CF5-3EF1-E44B-1184-2CF04B9B3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60324" y="1205949"/>
                <a:ext cx="9144000" cy="4876800"/>
              </a:xfrm>
              <a:prstGeom prst="rect">
                <a:avLst/>
              </a:prstGeom>
            </p:spPr>
          </p:pic>
          <p:pic>
            <p:nvPicPr>
              <p:cNvPr id="10" name="Afbeelding 9" descr="Afbeelding met schermopname&#10;&#10;Automatisch gegenereerde beschrijving">
                <a:extLst>
                  <a:ext uri="{FF2B5EF4-FFF2-40B4-BE49-F238E27FC236}">
                    <a16:creationId xmlns:a16="http://schemas.microsoft.com/office/drawing/2014/main" id="{D0BD80D7-3077-890A-DC3C-065113778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60324" y="775251"/>
                <a:ext cx="9144000" cy="6096488"/>
              </a:xfrm>
              <a:prstGeom prst="rect">
                <a:avLst/>
              </a:prstGeom>
            </p:spPr>
          </p:pic>
        </p:grpSp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B9E4B65C-A58A-21FC-A945-A3D1B6CA002E}"/>
                </a:ext>
              </a:extLst>
            </p:cNvPr>
            <p:cNvGrpSpPr/>
            <p:nvPr/>
          </p:nvGrpSpPr>
          <p:grpSpPr>
            <a:xfrm>
              <a:off x="-3" y="-2"/>
              <a:ext cx="9144001" cy="775253"/>
              <a:chOff x="-5" y="-2"/>
              <a:chExt cx="9144001" cy="679739"/>
            </a:xfrm>
          </p:grpSpPr>
          <p:sp>
            <p:nvSpPr>
              <p:cNvPr id="3" name="Rechthoek 2">
                <a:extLst>
                  <a:ext uri="{FF2B5EF4-FFF2-40B4-BE49-F238E27FC236}">
                    <a16:creationId xmlns:a16="http://schemas.microsoft.com/office/drawing/2014/main" id="{99AE4812-9092-95CA-1042-26695C2B933F}"/>
                  </a:ext>
                </a:extLst>
              </p:cNvPr>
              <p:cNvSpPr/>
              <p:nvPr/>
            </p:nvSpPr>
            <p:spPr>
              <a:xfrm>
                <a:off x="-4" y="-2"/>
                <a:ext cx="9144000" cy="679739"/>
              </a:xfrm>
              <a:prstGeom prst="rect">
                <a:avLst/>
              </a:prstGeom>
              <a:solidFill>
                <a:srgbClr val="0B3A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930BFF7-684F-6D08-05C4-9C55B9A6CF69}"/>
                  </a:ext>
                </a:extLst>
              </p:cNvPr>
              <p:cNvSpPr txBox="1"/>
              <p:nvPr/>
            </p:nvSpPr>
            <p:spPr>
              <a:xfrm flipH="1">
                <a:off x="-5" y="121660"/>
                <a:ext cx="9143999" cy="458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aarde</a:t>
                </a:r>
                <a:endParaRPr lang="nl-NL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pic>
        <p:nvPicPr>
          <p:cNvPr id="8" name="Afbeelding 7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6ABA685B-C474-8177-4D89-DC04C244BFE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0" y="26748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5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C638F5C8-A2E1-3E48-48CB-BD153D138766}"/>
              </a:ext>
            </a:extLst>
          </p:cNvPr>
          <p:cNvGrpSpPr/>
          <p:nvPr/>
        </p:nvGrpSpPr>
        <p:grpSpPr>
          <a:xfrm>
            <a:off x="-3" y="-2"/>
            <a:ext cx="9144003" cy="6871741"/>
            <a:chOff x="-3" y="-2"/>
            <a:chExt cx="9144003" cy="6871741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689B9CE1-8439-0C2B-BC1F-1462515FC94A}"/>
                </a:ext>
              </a:extLst>
            </p:cNvPr>
            <p:cNvGrpSpPr/>
            <p:nvPr/>
          </p:nvGrpSpPr>
          <p:grpSpPr>
            <a:xfrm>
              <a:off x="0" y="775251"/>
              <a:ext cx="9144000" cy="6096488"/>
              <a:chOff x="-2560324" y="775251"/>
              <a:chExt cx="9144000" cy="6096488"/>
            </a:xfrm>
          </p:grpSpPr>
          <p:pic>
            <p:nvPicPr>
              <p:cNvPr id="13" name="Afbeelding 12" descr="Afbeelding met sterrenbeeld, ruimte, melkweg, astronomie&#10;&#10;Automatisch gegenereerde beschrijving">
                <a:extLst>
                  <a:ext uri="{FF2B5EF4-FFF2-40B4-BE49-F238E27FC236}">
                    <a16:creationId xmlns:a16="http://schemas.microsoft.com/office/drawing/2014/main" id="{CD338A97-7646-6DE3-D07B-49B945B00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60324" y="1205949"/>
                <a:ext cx="9144000" cy="4876800"/>
              </a:xfrm>
              <a:prstGeom prst="rect">
                <a:avLst/>
              </a:prstGeom>
            </p:spPr>
          </p:pic>
          <p:pic>
            <p:nvPicPr>
              <p:cNvPr id="14" name="Afbeelding 13" descr="Afbeelding met schermopname&#10;&#10;Automatisch gegenereerde beschrijving">
                <a:extLst>
                  <a:ext uri="{FF2B5EF4-FFF2-40B4-BE49-F238E27FC236}">
                    <a16:creationId xmlns:a16="http://schemas.microsoft.com/office/drawing/2014/main" id="{2DD94CC2-41AE-7AF0-E06D-8302E6147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60324" y="775251"/>
                <a:ext cx="9144000" cy="6096488"/>
              </a:xfrm>
              <a:prstGeom prst="rect">
                <a:avLst/>
              </a:prstGeom>
            </p:spPr>
          </p:pic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B122CBCC-B03E-3365-4B8E-DDBF1FB7BFA8}"/>
                </a:ext>
              </a:extLst>
            </p:cNvPr>
            <p:cNvGrpSpPr/>
            <p:nvPr/>
          </p:nvGrpSpPr>
          <p:grpSpPr>
            <a:xfrm>
              <a:off x="-3" y="-2"/>
              <a:ext cx="9144001" cy="775253"/>
              <a:chOff x="-5" y="-2"/>
              <a:chExt cx="9144001" cy="679739"/>
            </a:xfrm>
          </p:grpSpPr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C848DA5E-D61F-B198-9023-E31C6CEEAA9E}"/>
                  </a:ext>
                </a:extLst>
              </p:cNvPr>
              <p:cNvSpPr/>
              <p:nvPr/>
            </p:nvSpPr>
            <p:spPr>
              <a:xfrm>
                <a:off x="-4" y="-2"/>
                <a:ext cx="9144000" cy="679739"/>
              </a:xfrm>
              <a:prstGeom prst="rect">
                <a:avLst/>
              </a:prstGeom>
              <a:solidFill>
                <a:srgbClr val="0B3A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4A76EFFA-F27A-E2A5-A80D-95AEEA8DD2CD}"/>
                  </a:ext>
                </a:extLst>
              </p:cNvPr>
              <p:cNvSpPr txBox="1"/>
              <p:nvPr/>
            </p:nvSpPr>
            <p:spPr>
              <a:xfrm flipH="1">
                <a:off x="-5" y="121660"/>
                <a:ext cx="9143999" cy="458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aarde</a:t>
                </a:r>
                <a:endParaRPr lang="nl-NL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pic>
        <p:nvPicPr>
          <p:cNvPr id="4" name="Afbeelding 3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7F5EC115-165A-1914-C0B9-1B1670EB9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2354400"/>
            <a:ext cx="1227600" cy="12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96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terrenbeeld, ruimte, melkweg, astronomie&#10;&#10;Automatisch gegenereerde beschrijving">
            <a:extLst>
              <a:ext uri="{FF2B5EF4-FFF2-40B4-BE49-F238E27FC236}">
                <a16:creationId xmlns:a16="http://schemas.microsoft.com/office/drawing/2014/main" id="{21865D91-9B49-94C2-EA32-C83DDCB36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949"/>
            <a:ext cx="9144000" cy="487680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7FD9D020-5ECA-351A-27BB-053613E64F6F}"/>
              </a:ext>
            </a:extLst>
          </p:cNvPr>
          <p:cNvGrpSpPr/>
          <p:nvPr/>
        </p:nvGrpSpPr>
        <p:grpSpPr>
          <a:xfrm>
            <a:off x="-3" y="-2"/>
            <a:ext cx="9144001" cy="775253"/>
            <a:chOff x="-5" y="-2"/>
            <a:chExt cx="9144001" cy="679739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EBDAEECF-44EB-DE73-488D-89A3002701D6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B3A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AA56AC85-15D2-137D-E101-E5F7A1153CBF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3" name="Afbeelding 2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1C201BAA-CA37-C774-CB7D-B4DD9EEF8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00" y="1591200"/>
            <a:ext cx="2595600" cy="2595600"/>
          </a:xfrm>
          <a:prstGeom prst="rect">
            <a:avLst/>
          </a:prstGeom>
        </p:spPr>
      </p:pic>
      <p:pic>
        <p:nvPicPr>
          <p:cNvPr id="14" name="Afbeelding 13" descr="Afbeelding met schermopname&#10;&#10;Automatisch gegenereerde beschrijving">
            <a:extLst>
              <a:ext uri="{FF2B5EF4-FFF2-40B4-BE49-F238E27FC236}">
                <a16:creationId xmlns:a16="http://schemas.microsoft.com/office/drawing/2014/main" id="{9CC5F861-DCFE-96C5-D187-3ECB4B194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512"/>
            <a:ext cx="9144000" cy="60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47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terrenbeeld, ruimte, melkweg, astronomie&#10;&#10;Automatisch gegenereerde beschrijving">
            <a:extLst>
              <a:ext uri="{FF2B5EF4-FFF2-40B4-BE49-F238E27FC236}">
                <a16:creationId xmlns:a16="http://schemas.microsoft.com/office/drawing/2014/main" id="{41BBD54C-5FD9-20E5-181A-86D98F613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949"/>
            <a:ext cx="9144000" cy="4876800"/>
          </a:xfrm>
          <a:prstGeom prst="rect">
            <a:avLst/>
          </a:prstGeom>
        </p:spPr>
      </p:pic>
      <p:pic>
        <p:nvPicPr>
          <p:cNvPr id="3" name="Afbeelding 2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FF15BF38-4D8D-676D-DED0-A899E7EB18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00" y="1533600"/>
            <a:ext cx="3787200" cy="3787200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FB804ACD-73CF-B678-C118-37E6D6598B2B}"/>
              </a:ext>
            </a:extLst>
          </p:cNvPr>
          <p:cNvGrpSpPr/>
          <p:nvPr/>
        </p:nvGrpSpPr>
        <p:grpSpPr>
          <a:xfrm>
            <a:off x="-3" y="-2"/>
            <a:ext cx="9144001" cy="775253"/>
            <a:chOff x="-5" y="-2"/>
            <a:chExt cx="9144001" cy="67973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E2A4C-E33C-5314-9A3B-94CC4867FA06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B3A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BE9F1FFB-31F1-B1E2-845F-8799A9C60C0D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15" name="Afbeelding 14" descr="Afbeelding met schermopname&#10;&#10;Automatisch gegenereerde beschrijving">
            <a:extLst>
              <a:ext uri="{FF2B5EF4-FFF2-40B4-BE49-F238E27FC236}">
                <a16:creationId xmlns:a16="http://schemas.microsoft.com/office/drawing/2014/main" id="{7A53CF39-C035-24FF-B6F7-5341AC8217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251"/>
            <a:ext cx="9144000" cy="60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56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terrenbeeld, ruimte, melkweg, astronomie&#10;&#10;Automatisch gegenereerde beschrijving">
            <a:extLst>
              <a:ext uri="{FF2B5EF4-FFF2-40B4-BE49-F238E27FC236}">
                <a16:creationId xmlns:a16="http://schemas.microsoft.com/office/drawing/2014/main" id="{88FEE996-C531-DE03-2AC6-8E4BDEB85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949"/>
            <a:ext cx="9144000" cy="4876800"/>
          </a:xfrm>
          <a:prstGeom prst="rect">
            <a:avLst/>
          </a:prstGeom>
        </p:spPr>
      </p:pic>
      <p:pic>
        <p:nvPicPr>
          <p:cNvPr id="3" name="Afbeelding 2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8487BB41-D2F8-0E46-94B5-A6EFA4374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00" y="464400"/>
            <a:ext cx="5932800" cy="593280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80B07C1C-859A-6C47-8CEF-213AE475AA83}"/>
              </a:ext>
            </a:extLst>
          </p:cNvPr>
          <p:cNvGrpSpPr/>
          <p:nvPr/>
        </p:nvGrpSpPr>
        <p:grpSpPr>
          <a:xfrm>
            <a:off x="-3" y="-2"/>
            <a:ext cx="9144001" cy="775253"/>
            <a:chOff x="-5" y="-2"/>
            <a:chExt cx="9144001" cy="679739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4C488F8E-94D4-456D-F3D5-6FE1A7A939A7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B3A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2A0FF53-39E6-B907-080B-090EE6A1B073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14" name="Afbeelding 13" descr="Afbeelding met schermopname&#10;&#10;Automatisch gegenereerde beschrijving">
            <a:extLst>
              <a:ext uri="{FF2B5EF4-FFF2-40B4-BE49-F238E27FC236}">
                <a16:creationId xmlns:a16="http://schemas.microsoft.com/office/drawing/2014/main" id="{9129EC18-31B0-EE46-41F8-4033A9170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251"/>
            <a:ext cx="9144000" cy="60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2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14A83FF-91BB-0389-A443-55BEAFF5A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F7C82B5F-13A6-598F-4ECA-70CAD1CC083F}"/>
              </a:ext>
            </a:extLst>
          </p:cNvPr>
          <p:cNvSpPr/>
          <p:nvPr/>
        </p:nvSpPr>
        <p:spPr>
          <a:xfrm>
            <a:off x="-612576" y="116632"/>
            <a:ext cx="10081120" cy="7056784"/>
          </a:xfrm>
          <a:prstGeom prst="ellipse">
            <a:avLst/>
          </a:prstGeom>
          <a:solidFill>
            <a:srgbClr val="8CD7F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123200"/>
            <a:ext cx="918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45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1354E96B-6B0F-1989-DEF7-7FF3A69F4A67}"/>
              </a:ext>
            </a:extLst>
          </p:cNvPr>
          <p:cNvGrpSpPr/>
          <p:nvPr/>
        </p:nvGrpSpPr>
        <p:grpSpPr>
          <a:xfrm>
            <a:off x="-612576" y="0"/>
            <a:ext cx="10081120" cy="7173416"/>
            <a:chOff x="-612576" y="0"/>
            <a:chExt cx="10081120" cy="7173416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8293075B-3A44-2FD5-86FF-255A6D2D9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2" name="Ovaal 1">
              <a:extLst>
                <a:ext uri="{FF2B5EF4-FFF2-40B4-BE49-F238E27FC236}">
                  <a16:creationId xmlns:a16="http://schemas.microsoft.com/office/drawing/2014/main" id="{B35906CF-F0E3-3679-1BE6-8596E77C0D22}"/>
                </a:ext>
              </a:extLst>
            </p:cNvPr>
            <p:cNvSpPr/>
            <p:nvPr/>
          </p:nvSpPr>
          <p:spPr>
            <a:xfrm>
              <a:off x="-612576" y="116632"/>
              <a:ext cx="10081120" cy="7056784"/>
            </a:xfrm>
            <a:prstGeom prst="ellipse">
              <a:avLst/>
            </a:prstGeom>
            <a:solidFill>
              <a:srgbClr val="8CD7F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3" name="Afbeelding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123200"/>
            <a:ext cx="9180000" cy="4860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1560" y="1772816"/>
            <a:ext cx="1430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</a:t>
            </a:r>
          </a:p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95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A60FB67-85CF-545F-3358-C9FF2E0CB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1D4D9975-3AF8-C053-E5E2-8EA9E53C963A}"/>
              </a:ext>
            </a:extLst>
          </p:cNvPr>
          <p:cNvSpPr/>
          <p:nvPr/>
        </p:nvSpPr>
        <p:spPr>
          <a:xfrm>
            <a:off x="-612576" y="116632"/>
            <a:ext cx="10081120" cy="7056784"/>
          </a:xfrm>
          <a:prstGeom prst="ellipse">
            <a:avLst/>
          </a:prstGeom>
          <a:solidFill>
            <a:srgbClr val="8CD7F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123200"/>
            <a:ext cx="9180000" cy="4860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475656" y="3883114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Zuid</a:t>
            </a:r>
          </a:p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48E216F-F1DD-4808-6E3B-FBA32EDA7D39}"/>
              </a:ext>
            </a:extLst>
          </p:cNvPr>
          <p:cNvSpPr txBox="1"/>
          <p:nvPr/>
        </p:nvSpPr>
        <p:spPr>
          <a:xfrm>
            <a:off x="611560" y="1772816"/>
            <a:ext cx="1430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</a:t>
            </a:r>
          </a:p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4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0EEAF20-FE01-FD8D-00F9-894FC955D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E38D5947-F7A9-E1BC-0F53-D4205CDDC5E9}"/>
              </a:ext>
            </a:extLst>
          </p:cNvPr>
          <p:cNvSpPr/>
          <p:nvPr/>
        </p:nvSpPr>
        <p:spPr>
          <a:xfrm>
            <a:off x="-612576" y="116632"/>
            <a:ext cx="10081120" cy="7056784"/>
          </a:xfrm>
          <a:prstGeom prst="ellipse">
            <a:avLst/>
          </a:prstGeom>
          <a:solidFill>
            <a:srgbClr val="8CD7F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123200"/>
            <a:ext cx="9180000" cy="4860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855504" y="3140968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925F405-603A-AEFA-905E-B2023BE67189}"/>
              </a:ext>
            </a:extLst>
          </p:cNvPr>
          <p:cNvSpPr txBox="1"/>
          <p:nvPr/>
        </p:nvSpPr>
        <p:spPr>
          <a:xfrm>
            <a:off x="611560" y="1772816"/>
            <a:ext cx="1430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</a:t>
            </a:r>
          </a:p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3278F19-0A46-31A9-68B3-5453F4A9A346}"/>
              </a:ext>
            </a:extLst>
          </p:cNvPr>
          <p:cNvSpPr txBox="1"/>
          <p:nvPr/>
        </p:nvSpPr>
        <p:spPr>
          <a:xfrm>
            <a:off x="1475656" y="3883114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Zuid</a:t>
            </a:r>
          </a:p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8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09B43E80-7941-E5D5-DE74-15FB822DC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9E6891F8-647C-A044-E141-4F138C1271C9}"/>
              </a:ext>
            </a:extLst>
          </p:cNvPr>
          <p:cNvSpPr/>
          <p:nvPr/>
        </p:nvSpPr>
        <p:spPr>
          <a:xfrm>
            <a:off x="-612576" y="116632"/>
            <a:ext cx="10081120" cy="7056784"/>
          </a:xfrm>
          <a:prstGeom prst="ellipse">
            <a:avLst/>
          </a:prstGeom>
          <a:solidFill>
            <a:srgbClr val="8CD7F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123200"/>
            <a:ext cx="9180000" cy="4860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724128" y="2160000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Azië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3173E46-C59F-992D-AC12-0C10388EF3B6}"/>
              </a:ext>
            </a:extLst>
          </p:cNvPr>
          <p:cNvSpPr txBox="1"/>
          <p:nvPr/>
        </p:nvSpPr>
        <p:spPr>
          <a:xfrm>
            <a:off x="611560" y="1772816"/>
            <a:ext cx="1430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</a:t>
            </a:r>
          </a:p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7F186AB-2E00-532B-A258-4B60C4C083C5}"/>
              </a:ext>
            </a:extLst>
          </p:cNvPr>
          <p:cNvSpPr txBox="1"/>
          <p:nvPr/>
        </p:nvSpPr>
        <p:spPr>
          <a:xfrm>
            <a:off x="1475656" y="3883114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Zuid</a:t>
            </a:r>
          </a:p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77B66D-212C-1F33-396C-7AFA6DD27BBE}"/>
              </a:ext>
            </a:extLst>
          </p:cNvPr>
          <p:cNvSpPr txBox="1"/>
          <p:nvPr/>
        </p:nvSpPr>
        <p:spPr>
          <a:xfrm>
            <a:off x="3855504" y="3140968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4776F868-1D31-8D23-0F7F-30C30626B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8C5E84FB-F1C5-BB1B-1498-D88B19472390}"/>
              </a:ext>
            </a:extLst>
          </p:cNvPr>
          <p:cNvSpPr/>
          <p:nvPr/>
        </p:nvSpPr>
        <p:spPr>
          <a:xfrm>
            <a:off x="-612576" y="116632"/>
            <a:ext cx="10081120" cy="7056784"/>
          </a:xfrm>
          <a:prstGeom prst="ellipse">
            <a:avLst/>
          </a:prstGeom>
          <a:solidFill>
            <a:srgbClr val="8CD7F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123200"/>
            <a:ext cx="9180000" cy="4860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724128" y="2160000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Azië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092280" y="4690011"/>
            <a:ext cx="12871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Australië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FF4EE02-7891-AC7C-B8C5-71AD4BC0C5C2}"/>
              </a:ext>
            </a:extLst>
          </p:cNvPr>
          <p:cNvSpPr txBox="1"/>
          <p:nvPr/>
        </p:nvSpPr>
        <p:spPr>
          <a:xfrm>
            <a:off x="611560" y="1772816"/>
            <a:ext cx="1430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</a:t>
            </a:r>
          </a:p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D325C72-D1A0-2B8B-C613-0160CC53B155}"/>
              </a:ext>
            </a:extLst>
          </p:cNvPr>
          <p:cNvSpPr txBox="1"/>
          <p:nvPr/>
        </p:nvSpPr>
        <p:spPr>
          <a:xfrm>
            <a:off x="1475656" y="3883114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Zuid</a:t>
            </a:r>
          </a:p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5082891-C6A5-EEF1-B74F-C0A8BFFF688A}"/>
              </a:ext>
            </a:extLst>
          </p:cNvPr>
          <p:cNvSpPr txBox="1"/>
          <p:nvPr/>
        </p:nvSpPr>
        <p:spPr>
          <a:xfrm>
            <a:off x="3855504" y="3140968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63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826868-96AC-7A26-5447-FDD30033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C54B3915-19D6-F25E-8C98-CFAF47B750C4}"/>
              </a:ext>
            </a:extLst>
          </p:cNvPr>
          <p:cNvSpPr/>
          <p:nvPr/>
        </p:nvSpPr>
        <p:spPr>
          <a:xfrm>
            <a:off x="-612576" y="116632"/>
            <a:ext cx="10081120" cy="7056784"/>
          </a:xfrm>
          <a:prstGeom prst="ellipse">
            <a:avLst/>
          </a:prstGeom>
          <a:solidFill>
            <a:srgbClr val="8CD7F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124744"/>
            <a:ext cx="9180000" cy="4860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724128" y="2160000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Azië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875612" y="2049815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Europa</a:t>
            </a:r>
            <a:endParaRPr lang="en-US" sz="1500" b="1" spc="-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836B6A0-F8CD-11C4-23EB-9D387D1CD273}"/>
              </a:ext>
            </a:extLst>
          </p:cNvPr>
          <p:cNvSpPr txBox="1"/>
          <p:nvPr/>
        </p:nvSpPr>
        <p:spPr>
          <a:xfrm>
            <a:off x="611560" y="1772816"/>
            <a:ext cx="1430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</a:t>
            </a:r>
          </a:p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FED0958-7C6A-0B2A-5329-3F14D54ECD22}"/>
              </a:ext>
            </a:extLst>
          </p:cNvPr>
          <p:cNvSpPr txBox="1"/>
          <p:nvPr/>
        </p:nvSpPr>
        <p:spPr>
          <a:xfrm>
            <a:off x="1475656" y="3883114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Zuid</a:t>
            </a:r>
          </a:p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9C83741-5CA9-F8ED-6583-9D7CAAD94CF0}"/>
              </a:ext>
            </a:extLst>
          </p:cNvPr>
          <p:cNvSpPr txBox="1"/>
          <p:nvPr/>
        </p:nvSpPr>
        <p:spPr>
          <a:xfrm>
            <a:off x="3855504" y="3140968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FA7223D-6A69-A0EA-5D34-E8C0E605AC88}"/>
              </a:ext>
            </a:extLst>
          </p:cNvPr>
          <p:cNvSpPr txBox="1"/>
          <p:nvPr/>
        </p:nvSpPr>
        <p:spPr>
          <a:xfrm>
            <a:off x="7092280" y="4690011"/>
            <a:ext cx="12871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Australië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4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826868-96AC-7A26-5447-FDD30033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C54B3915-19D6-F25E-8C98-CFAF47B750C4}"/>
              </a:ext>
            </a:extLst>
          </p:cNvPr>
          <p:cNvSpPr/>
          <p:nvPr/>
        </p:nvSpPr>
        <p:spPr>
          <a:xfrm>
            <a:off x="-612576" y="116632"/>
            <a:ext cx="10081120" cy="7056784"/>
          </a:xfrm>
          <a:prstGeom prst="ellipse">
            <a:avLst/>
          </a:prstGeom>
          <a:solidFill>
            <a:srgbClr val="8CD7F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124744"/>
            <a:ext cx="9180000" cy="4860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724128" y="2160000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Azië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875612" y="2049815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Europa</a:t>
            </a:r>
            <a:endParaRPr lang="en-US" sz="1500" b="1" spc="-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836B6A0-F8CD-11C4-23EB-9D387D1CD273}"/>
              </a:ext>
            </a:extLst>
          </p:cNvPr>
          <p:cNvSpPr txBox="1"/>
          <p:nvPr/>
        </p:nvSpPr>
        <p:spPr>
          <a:xfrm>
            <a:off x="611560" y="1772816"/>
            <a:ext cx="1430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</a:t>
            </a:r>
          </a:p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FED0958-7C6A-0B2A-5329-3F14D54ECD22}"/>
              </a:ext>
            </a:extLst>
          </p:cNvPr>
          <p:cNvSpPr txBox="1"/>
          <p:nvPr/>
        </p:nvSpPr>
        <p:spPr>
          <a:xfrm>
            <a:off x="1475656" y="3883114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Zuid</a:t>
            </a:r>
          </a:p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9C83741-5CA9-F8ED-6583-9D7CAAD94CF0}"/>
              </a:ext>
            </a:extLst>
          </p:cNvPr>
          <p:cNvSpPr txBox="1"/>
          <p:nvPr/>
        </p:nvSpPr>
        <p:spPr>
          <a:xfrm>
            <a:off x="3855504" y="3140968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FA7223D-6A69-A0EA-5D34-E8C0E605AC88}"/>
              </a:ext>
            </a:extLst>
          </p:cNvPr>
          <p:cNvSpPr txBox="1"/>
          <p:nvPr/>
        </p:nvSpPr>
        <p:spPr>
          <a:xfrm>
            <a:off x="7092280" y="4690011"/>
            <a:ext cx="12871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Australië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0947D6E9-ABA2-188C-505D-3519983CFD17}"/>
              </a:ext>
            </a:extLst>
          </p:cNvPr>
          <p:cNvSpPr/>
          <p:nvPr/>
        </p:nvSpPr>
        <p:spPr>
          <a:xfrm>
            <a:off x="2879812" y="116632"/>
            <a:ext cx="3132348" cy="576064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92F1593-36DE-EB90-783E-31EF86D1A805}"/>
              </a:ext>
            </a:extLst>
          </p:cNvPr>
          <p:cNvSpPr/>
          <p:nvPr/>
        </p:nvSpPr>
        <p:spPr>
          <a:xfrm>
            <a:off x="2879812" y="6309320"/>
            <a:ext cx="3132348" cy="860715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3FFAA2-6C10-B838-1145-E86EBFFD3025}"/>
              </a:ext>
            </a:extLst>
          </p:cNvPr>
          <p:cNvSpPr txBox="1"/>
          <p:nvPr/>
        </p:nvSpPr>
        <p:spPr>
          <a:xfrm>
            <a:off x="3711488" y="243013"/>
            <a:ext cx="12889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spc="-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Noordpool</a:t>
            </a:r>
            <a:endParaRPr lang="en-US" sz="1500" b="1" spc="-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EEDF5CE-405B-1614-215B-59BA0F4251BE}"/>
              </a:ext>
            </a:extLst>
          </p:cNvPr>
          <p:cNvSpPr txBox="1"/>
          <p:nvPr/>
        </p:nvSpPr>
        <p:spPr>
          <a:xfrm>
            <a:off x="3711488" y="6529270"/>
            <a:ext cx="12889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spc="-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Zuidpool</a:t>
            </a:r>
            <a:endParaRPr lang="en-US" sz="1500" b="1" spc="-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2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, atlas, tekst&#10;&#10;Automatisch gegenereerde beschrijving">
            <a:extLst>
              <a:ext uri="{FF2B5EF4-FFF2-40B4-BE49-F238E27FC236}">
                <a16:creationId xmlns:a16="http://schemas.microsoft.com/office/drawing/2014/main" id="{84B7EB11-B959-9FB1-D307-E37E5194B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75" y="0"/>
            <a:ext cx="7114325" cy="6858000"/>
          </a:xfrm>
          <a:prstGeom prst="rect">
            <a:avLst/>
          </a:prstGeom>
        </p:spPr>
      </p:pic>
      <p:pic>
        <p:nvPicPr>
          <p:cNvPr id="7" name="Afbeelding 6" descr="Afbeelding met silhouet, kunst&#10;&#10;Automatisch gegenereerde beschrijving">
            <a:extLst>
              <a:ext uri="{FF2B5EF4-FFF2-40B4-BE49-F238E27FC236}">
                <a16:creationId xmlns:a16="http://schemas.microsoft.com/office/drawing/2014/main" id="{5F45DA12-D8B8-A754-465D-313C97315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3639600"/>
            <a:ext cx="648072" cy="658784"/>
          </a:xfrm>
          <a:prstGeom prst="rect">
            <a:avLst/>
          </a:prstGeom>
        </p:spPr>
      </p:pic>
      <p:pic>
        <p:nvPicPr>
          <p:cNvPr id="9" name="Afbeelding 8" descr="Afbeelding met kunst, Graphics, creativiteit&#10;&#10;Automatisch gegenereerde beschrijving">
            <a:extLst>
              <a:ext uri="{FF2B5EF4-FFF2-40B4-BE49-F238E27FC236}">
                <a16:creationId xmlns:a16="http://schemas.microsoft.com/office/drawing/2014/main" id="{639B7B2A-9557-00F2-AD1B-A43F6CFBD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00" y="4005064"/>
            <a:ext cx="1927735" cy="1885250"/>
          </a:xfrm>
          <a:prstGeom prst="rect">
            <a:avLst/>
          </a:prstGeom>
        </p:spPr>
      </p:pic>
      <p:pic>
        <p:nvPicPr>
          <p:cNvPr id="11" name="Afbeelding 10" descr="Afbeelding met kunst, Graphics, silhouet, creativiteit&#10;&#10;Automatisch gegenereerde beschrijving">
            <a:extLst>
              <a:ext uri="{FF2B5EF4-FFF2-40B4-BE49-F238E27FC236}">
                <a16:creationId xmlns:a16="http://schemas.microsoft.com/office/drawing/2014/main" id="{86E785E9-C93E-278E-F439-75C8669DC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75" y="2276872"/>
            <a:ext cx="1146857" cy="1822404"/>
          </a:xfrm>
          <a:prstGeom prst="rect">
            <a:avLst/>
          </a:prstGeom>
        </p:spPr>
      </p:pic>
      <p:pic>
        <p:nvPicPr>
          <p:cNvPr id="15" name="Afbeelding 14" descr="Afbeelding met geel, kunst&#10;&#10;Automatisch gegenereerde beschrijving">
            <a:extLst>
              <a:ext uri="{FF2B5EF4-FFF2-40B4-BE49-F238E27FC236}">
                <a16:creationId xmlns:a16="http://schemas.microsoft.com/office/drawing/2014/main" id="{61F28EF1-120A-4F02-EFB2-81395D7C6E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4959154"/>
            <a:ext cx="2075644" cy="1885249"/>
          </a:xfrm>
          <a:prstGeom prst="rect">
            <a:avLst/>
          </a:prstGeom>
        </p:spPr>
      </p:pic>
      <p:pic>
        <p:nvPicPr>
          <p:cNvPr id="17" name="Afbeelding 16" descr="Afbeelding met creativiteit, kunst&#10;&#10;Automatisch gegenereerde beschrijving">
            <a:extLst>
              <a:ext uri="{FF2B5EF4-FFF2-40B4-BE49-F238E27FC236}">
                <a16:creationId xmlns:a16="http://schemas.microsoft.com/office/drawing/2014/main" id="{A1457C61-D3C4-C1B3-DFC3-459F5F90B36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61" y="3321176"/>
            <a:ext cx="1224137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0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807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phics, Lettertype, grafische vormgeving, clipart&#10;&#10;Automatisch gegenereerde beschrijving">
            <a:extLst>
              <a:ext uri="{FF2B5EF4-FFF2-40B4-BE49-F238E27FC236}">
                <a16:creationId xmlns:a16="http://schemas.microsoft.com/office/drawing/2014/main" id="{50220A64-CC91-0D70-5E15-1CA58B821D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0" t="9666" r="9890" b="7947"/>
          <a:stretch/>
        </p:blipFill>
        <p:spPr>
          <a:xfrm>
            <a:off x="958279" y="477610"/>
            <a:ext cx="7201748" cy="460447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14658C9-5F5E-74EA-7151-18F57828FBB0}"/>
              </a:ext>
            </a:extLst>
          </p:cNvPr>
          <p:cNvSpPr txBox="1"/>
          <p:nvPr/>
        </p:nvSpPr>
        <p:spPr>
          <a:xfrm>
            <a:off x="0" y="522491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Ken jij Europa?</a:t>
            </a:r>
          </a:p>
        </p:txBody>
      </p:sp>
    </p:spTree>
    <p:extLst>
      <p:ext uri="{BB962C8B-B14F-4D97-AF65-F5344CB8AC3E}">
        <p14:creationId xmlns:p14="http://schemas.microsoft.com/office/powerpoint/2010/main" val="1236771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/>
          <p:cNvGrpSpPr/>
          <p:nvPr/>
        </p:nvGrpSpPr>
        <p:grpSpPr>
          <a:xfrm>
            <a:off x="540064" y="3816000"/>
            <a:ext cx="8640448" cy="3060000"/>
            <a:chOff x="539552" y="3816000"/>
            <a:chExt cx="8640448" cy="3060000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816000"/>
              <a:ext cx="3060000" cy="3060000"/>
            </a:xfrm>
            <a:prstGeom prst="rect">
              <a:avLst/>
            </a:prstGeom>
          </p:spPr>
        </p:pic>
        <p:sp>
          <p:nvSpPr>
            <p:cNvPr id="14" name="Afgeronde rechthoek 13"/>
            <p:cNvSpPr/>
            <p:nvPr/>
          </p:nvSpPr>
          <p:spPr>
            <a:xfrm>
              <a:off x="539552" y="4068000"/>
              <a:ext cx="3096344" cy="648072"/>
            </a:xfrm>
            <a:prstGeom prst="roundRect">
              <a:avLst/>
            </a:prstGeom>
            <a:noFill/>
            <a:ln w="793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fbeelding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r="7124" b="14805"/>
          <a:stretch/>
        </p:blipFill>
        <p:spPr>
          <a:xfrm>
            <a:off x="108000" y="108000"/>
            <a:ext cx="4788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Groep 11"/>
          <p:cNvGrpSpPr/>
          <p:nvPr/>
        </p:nvGrpSpPr>
        <p:grpSpPr>
          <a:xfrm>
            <a:off x="5148064" y="548680"/>
            <a:ext cx="3456384" cy="2246769"/>
            <a:chOff x="5148064" y="548680"/>
            <a:chExt cx="3456384" cy="2246769"/>
          </a:xfrm>
        </p:grpSpPr>
        <p:sp>
          <p:nvSpPr>
            <p:cNvPr id="5" name="Ovaal 4"/>
            <p:cNvSpPr/>
            <p:nvPr/>
          </p:nvSpPr>
          <p:spPr>
            <a:xfrm>
              <a:off x="5148064" y="548680"/>
              <a:ext cx="792088" cy="5760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5220072" y="548680"/>
              <a:ext cx="338437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1</a:t>
              </a:r>
            </a:p>
            <a:p>
              <a:endParaRPr lang="nl-NL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welk land staat deze toren?</a:t>
              </a:r>
              <a:endPara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683568" y="4149136"/>
            <a:ext cx="4356808" cy="1945664"/>
            <a:chOff x="683568" y="4149136"/>
            <a:chExt cx="4356808" cy="1945664"/>
          </a:xfrm>
        </p:grpSpPr>
        <p:sp>
          <p:nvSpPr>
            <p:cNvPr id="7" name="Tekstvak 6"/>
            <p:cNvSpPr txBox="1"/>
            <p:nvPr/>
          </p:nvSpPr>
          <p:spPr>
            <a:xfrm>
              <a:off x="1332000" y="489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Duitsland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1332000" y="561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Italië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1332000" y="417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Frankrijk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Afgeronde rechthoek 8"/>
            <p:cNvSpPr>
              <a:spLocks noChangeAspect="1"/>
            </p:cNvSpPr>
            <p:nvPr/>
          </p:nvSpPr>
          <p:spPr>
            <a:xfrm>
              <a:off x="683568" y="4149136"/>
              <a:ext cx="504056" cy="5040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fgeronde rechthoek 9"/>
            <p:cNvSpPr>
              <a:spLocks noChangeAspect="1"/>
            </p:cNvSpPr>
            <p:nvPr/>
          </p:nvSpPr>
          <p:spPr>
            <a:xfrm>
              <a:off x="684000" y="4870800"/>
              <a:ext cx="504056" cy="5040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fgeronde rechthoek 10"/>
            <p:cNvSpPr>
              <a:spLocks noChangeAspect="1"/>
            </p:cNvSpPr>
            <p:nvPr/>
          </p:nvSpPr>
          <p:spPr>
            <a:xfrm>
              <a:off x="684000" y="5590800"/>
              <a:ext cx="504056" cy="504000"/>
            </a:xfrm>
            <a:prstGeom prst="round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144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174092AD-9BFB-1F3C-B279-8068E59B5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/>
          <p:cNvGrpSpPr/>
          <p:nvPr/>
        </p:nvGrpSpPr>
        <p:grpSpPr>
          <a:xfrm>
            <a:off x="539552" y="3816000"/>
            <a:ext cx="8640448" cy="3060000"/>
            <a:chOff x="539552" y="3816000"/>
            <a:chExt cx="8640448" cy="306000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816000"/>
              <a:ext cx="3060000" cy="3060000"/>
            </a:xfrm>
            <a:prstGeom prst="rect">
              <a:avLst/>
            </a:prstGeom>
          </p:spPr>
        </p:pic>
        <p:sp>
          <p:nvSpPr>
            <p:cNvPr id="13" name="Afgeronde rechthoek 12"/>
            <p:cNvSpPr/>
            <p:nvPr/>
          </p:nvSpPr>
          <p:spPr>
            <a:xfrm>
              <a:off x="539552" y="5517232"/>
              <a:ext cx="3096344" cy="648072"/>
            </a:xfrm>
            <a:prstGeom prst="roundRect">
              <a:avLst/>
            </a:prstGeom>
            <a:noFill/>
            <a:ln w="793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5" b="38591"/>
          <a:stretch/>
        </p:blipFill>
        <p:spPr>
          <a:xfrm>
            <a:off x="108000" y="108000"/>
            <a:ext cx="4788000" cy="3598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ep 3"/>
          <p:cNvGrpSpPr/>
          <p:nvPr/>
        </p:nvGrpSpPr>
        <p:grpSpPr>
          <a:xfrm>
            <a:off x="5148064" y="548680"/>
            <a:ext cx="3456384" cy="2246769"/>
            <a:chOff x="5148064" y="548680"/>
            <a:chExt cx="3456384" cy="2246769"/>
          </a:xfrm>
        </p:grpSpPr>
        <p:sp>
          <p:nvSpPr>
            <p:cNvPr id="15" name="Ovaal 14"/>
            <p:cNvSpPr/>
            <p:nvPr/>
          </p:nvSpPr>
          <p:spPr>
            <a:xfrm>
              <a:off x="5148064" y="548680"/>
              <a:ext cx="792088" cy="5760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5220072" y="548680"/>
              <a:ext cx="338437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2</a:t>
              </a:r>
            </a:p>
            <a:p>
              <a:endParaRPr lang="nl-NL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Van welk land is hij de koning?</a:t>
              </a:r>
              <a:endPara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683568" y="4149136"/>
            <a:ext cx="4356808" cy="1945664"/>
            <a:chOff x="683568" y="4149136"/>
            <a:chExt cx="4356808" cy="1945664"/>
          </a:xfrm>
        </p:grpSpPr>
        <p:sp>
          <p:nvSpPr>
            <p:cNvPr id="6" name="Tekstvak 5"/>
            <p:cNvSpPr txBox="1"/>
            <p:nvPr/>
          </p:nvSpPr>
          <p:spPr>
            <a:xfrm>
              <a:off x="1332000" y="417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Engeland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1332000" y="489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Polen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1332000" y="561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Afgeronde rechthoek 8"/>
            <p:cNvSpPr>
              <a:spLocks noChangeAspect="1"/>
            </p:cNvSpPr>
            <p:nvPr/>
          </p:nvSpPr>
          <p:spPr>
            <a:xfrm>
              <a:off x="683568" y="4149136"/>
              <a:ext cx="504056" cy="5040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fgeronde rechthoek 9"/>
            <p:cNvSpPr>
              <a:spLocks noChangeAspect="1"/>
            </p:cNvSpPr>
            <p:nvPr/>
          </p:nvSpPr>
          <p:spPr>
            <a:xfrm>
              <a:off x="684000" y="4870800"/>
              <a:ext cx="504056" cy="5040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fgeronde rechthoek 10"/>
            <p:cNvSpPr>
              <a:spLocks noChangeAspect="1"/>
            </p:cNvSpPr>
            <p:nvPr/>
          </p:nvSpPr>
          <p:spPr>
            <a:xfrm>
              <a:off x="684000" y="5590800"/>
              <a:ext cx="504056" cy="504000"/>
            </a:xfrm>
            <a:prstGeom prst="round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088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/>
          <p:cNvGrpSpPr/>
          <p:nvPr/>
        </p:nvGrpSpPr>
        <p:grpSpPr>
          <a:xfrm>
            <a:off x="539552" y="3816000"/>
            <a:ext cx="8640448" cy="3060000"/>
            <a:chOff x="539552" y="3816000"/>
            <a:chExt cx="8640448" cy="306000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816000"/>
              <a:ext cx="3060000" cy="3060000"/>
            </a:xfrm>
            <a:prstGeom prst="rect">
              <a:avLst/>
            </a:prstGeom>
          </p:spPr>
        </p:pic>
        <p:sp>
          <p:nvSpPr>
            <p:cNvPr id="13" name="Afgeronde rechthoek 12"/>
            <p:cNvSpPr/>
            <p:nvPr/>
          </p:nvSpPr>
          <p:spPr>
            <a:xfrm>
              <a:off x="539552" y="4788000"/>
              <a:ext cx="3096344" cy="648072"/>
            </a:xfrm>
            <a:prstGeom prst="roundRect">
              <a:avLst/>
            </a:prstGeom>
            <a:noFill/>
            <a:ln w="793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fbeelding 1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9" r="13124"/>
          <a:stretch/>
        </p:blipFill>
        <p:spPr>
          <a:xfrm>
            <a:off x="108000" y="108000"/>
            <a:ext cx="4788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ep 3"/>
          <p:cNvGrpSpPr/>
          <p:nvPr/>
        </p:nvGrpSpPr>
        <p:grpSpPr>
          <a:xfrm>
            <a:off x="5148064" y="548680"/>
            <a:ext cx="3456384" cy="2246769"/>
            <a:chOff x="5148064" y="548680"/>
            <a:chExt cx="3456384" cy="2246769"/>
          </a:xfrm>
        </p:grpSpPr>
        <p:sp>
          <p:nvSpPr>
            <p:cNvPr id="15" name="Ovaal 14"/>
            <p:cNvSpPr/>
            <p:nvPr/>
          </p:nvSpPr>
          <p:spPr>
            <a:xfrm>
              <a:off x="5148064" y="548680"/>
              <a:ext cx="792088" cy="5760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5220072" y="548680"/>
              <a:ext cx="338437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3</a:t>
              </a:r>
            </a:p>
            <a:p>
              <a:endParaRPr lang="nl-NL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welk land woont Pippi Langkous?</a:t>
              </a:r>
              <a:endPara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683568" y="4149136"/>
            <a:ext cx="4356808" cy="1945664"/>
            <a:chOff x="683568" y="4149136"/>
            <a:chExt cx="4356808" cy="1945664"/>
          </a:xfrm>
        </p:grpSpPr>
        <p:sp>
          <p:nvSpPr>
            <p:cNvPr id="6" name="Tekstvak 5"/>
            <p:cNvSpPr txBox="1"/>
            <p:nvPr/>
          </p:nvSpPr>
          <p:spPr>
            <a:xfrm>
              <a:off x="1332000" y="417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Zwitserland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1332000" y="489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Zweden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1332000" y="561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Hongarije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Afgeronde rechthoek 8"/>
            <p:cNvSpPr>
              <a:spLocks noChangeAspect="1"/>
            </p:cNvSpPr>
            <p:nvPr/>
          </p:nvSpPr>
          <p:spPr>
            <a:xfrm>
              <a:off x="683568" y="4149136"/>
              <a:ext cx="504056" cy="5040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fgeronde rechthoek 9"/>
            <p:cNvSpPr>
              <a:spLocks noChangeAspect="1"/>
            </p:cNvSpPr>
            <p:nvPr/>
          </p:nvSpPr>
          <p:spPr>
            <a:xfrm>
              <a:off x="684000" y="4870800"/>
              <a:ext cx="504056" cy="5040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fgeronde rechthoek 10"/>
            <p:cNvSpPr>
              <a:spLocks noChangeAspect="1"/>
            </p:cNvSpPr>
            <p:nvPr/>
          </p:nvSpPr>
          <p:spPr>
            <a:xfrm>
              <a:off x="684000" y="5590800"/>
              <a:ext cx="504056" cy="504000"/>
            </a:xfrm>
            <a:prstGeom prst="round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565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/>
          <p:cNvGrpSpPr/>
          <p:nvPr/>
        </p:nvGrpSpPr>
        <p:grpSpPr>
          <a:xfrm>
            <a:off x="539552" y="3816000"/>
            <a:ext cx="8640448" cy="3060000"/>
            <a:chOff x="539552" y="3816000"/>
            <a:chExt cx="8640448" cy="3060000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816000"/>
              <a:ext cx="3060000" cy="3060000"/>
            </a:xfrm>
            <a:prstGeom prst="rect">
              <a:avLst/>
            </a:prstGeom>
          </p:spPr>
        </p:pic>
        <p:sp>
          <p:nvSpPr>
            <p:cNvPr id="15" name="Afgeronde rechthoek 14"/>
            <p:cNvSpPr/>
            <p:nvPr/>
          </p:nvSpPr>
          <p:spPr>
            <a:xfrm>
              <a:off x="539552" y="5508000"/>
              <a:ext cx="3096344" cy="648072"/>
            </a:xfrm>
            <a:prstGeom prst="roundRect">
              <a:avLst/>
            </a:prstGeom>
            <a:noFill/>
            <a:ln w="793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Afbeelding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08000" y="108000"/>
            <a:ext cx="4788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oep 1"/>
          <p:cNvGrpSpPr/>
          <p:nvPr/>
        </p:nvGrpSpPr>
        <p:grpSpPr>
          <a:xfrm>
            <a:off x="5148064" y="548680"/>
            <a:ext cx="3456384" cy="3108543"/>
            <a:chOff x="5148064" y="548680"/>
            <a:chExt cx="3456384" cy="3108543"/>
          </a:xfrm>
        </p:grpSpPr>
        <p:sp>
          <p:nvSpPr>
            <p:cNvPr id="17" name="Ovaal 16"/>
            <p:cNvSpPr/>
            <p:nvPr/>
          </p:nvSpPr>
          <p:spPr>
            <a:xfrm>
              <a:off x="5148064" y="548680"/>
              <a:ext cx="792088" cy="5760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kstvak 3"/>
            <p:cNvSpPr txBox="1"/>
            <p:nvPr/>
          </p:nvSpPr>
          <p:spPr>
            <a:xfrm>
              <a:off x="5220072" y="548680"/>
              <a:ext cx="338437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4</a:t>
              </a:r>
            </a:p>
            <a:p>
              <a:endParaRPr lang="nl-NL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Naar welk land gaan veel mensen in de winter, om te skiën?</a:t>
              </a:r>
              <a:endPara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4" name="Groep 13"/>
          <p:cNvGrpSpPr/>
          <p:nvPr/>
        </p:nvGrpSpPr>
        <p:grpSpPr>
          <a:xfrm>
            <a:off x="683568" y="4149136"/>
            <a:ext cx="4356808" cy="1945664"/>
            <a:chOff x="683568" y="4149136"/>
            <a:chExt cx="4356808" cy="1945664"/>
          </a:xfrm>
        </p:grpSpPr>
        <p:sp>
          <p:nvSpPr>
            <p:cNvPr id="8" name="Tekstvak 7"/>
            <p:cNvSpPr txBox="1"/>
            <p:nvPr/>
          </p:nvSpPr>
          <p:spPr>
            <a:xfrm>
              <a:off x="1332000" y="417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Ierland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1332000" y="489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Finland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1332000" y="561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Oostenrijk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Afgeronde rechthoek 10"/>
            <p:cNvSpPr>
              <a:spLocks noChangeAspect="1"/>
            </p:cNvSpPr>
            <p:nvPr/>
          </p:nvSpPr>
          <p:spPr>
            <a:xfrm>
              <a:off x="683568" y="4149136"/>
              <a:ext cx="504056" cy="5040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fgeronde rechthoek 11"/>
            <p:cNvSpPr>
              <a:spLocks noChangeAspect="1"/>
            </p:cNvSpPr>
            <p:nvPr/>
          </p:nvSpPr>
          <p:spPr>
            <a:xfrm>
              <a:off x="684000" y="4870800"/>
              <a:ext cx="504056" cy="5040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fgeronde rechthoek 12"/>
            <p:cNvSpPr>
              <a:spLocks noChangeAspect="1"/>
            </p:cNvSpPr>
            <p:nvPr/>
          </p:nvSpPr>
          <p:spPr>
            <a:xfrm>
              <a:off x="684000" y="5590800"/>
              <a:ext cx="504056" cy="504000"/>
            </a:xfrm>
            <a:prstGeom prst="round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89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/>
          <p:cNvGrpSpPr/>
          <p:nvPr/>
        </p:nvGrpSpPr>
        <p:grpSpPr>
          <a:xfrm>
            <a:off x="539552" y="3816000"/>
            <a:ext cx="8640448" cy="3060000"/>
            <a:chOff x="539552" y="3816000"/>
            <a:chExt cx="8640448" cy="306000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816000"/>
              <a:ext cx="3060000" cy="3060000"/>
            </a:xfrm>
            <a:prstGeom prst="rect">
              <a:avLst/>
            </a:prstGeom>
          </p:spPr>
        </p:pic>
        <p:sp>
          <p:nvSpPr>
            <p:cNvPr id="13" name="Afgeronde rechthoek 12"/>
            <p:cNvSpPr/>
            <p:nvPr/>
          </p:nvSpPr>
          <p:spPr>
            <a:xfrm>
              <a:off x="539552" y="4068000"/>
              <a:ext cx="3096344" cy="648072"/>
            </a:xfrm>
            <a:prstGeom prst="roundRect">
              <a:avLst/>
            </a:prstGeom>
            <a:noFill/>
            <a:ln w="793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fbeelding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4543"/>
          <a:stretch/>
        </p:blipFill>
        <p:spPr>
          <a:xfrm>
            <a:off x="108000" y="108000"/>
            <a:ext cx="4788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ep 3"/>
          <p:cNvGrpSpPr/>
          <p:nvPr/>
        </p:nvGrpSpPr>
        <p:grpSpPr>
          <a:xfrm>
            <a:off x="5148064" y="548680"/>
            <a:ext cx="3456384" cy="2677656"/>
            <a:chOff x="5148064" y="548680"/>
            <a:chExt cx="3456384" cy="2677656"/>
          </a:xfrm>
        </p:grpSpPr>
        <p:sp>
          <p:nvSpPr>
            <p:cNvPr id="15" name="Ovaal 14"/>
            <p:cNvSpPr/>
            <p:nvPr/>
          </p:nvSpPr>
          <p:spPr>
            <a:xfrm>
              <a:off x="5148064" y="548680"/>
              <a:ext cx="792088" cy="5760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5220072" y="548680"/>
              <a:ext cx="338437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5</a:t>
              </a:r>
            </a:p>
            <a:p>
              <a:endParaRPr lang="nl-NL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welk land is voetballer Ronaldo geboren? </a:t>
              </a:r>
              <a:endPara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683568" y="4149136"/>
            <a:ext cx="4356808" cy="1945664"/>
            <a:chOff x="683568" y="4149136"/>
            <a:chExt cx="4356808" cy="1945664"/>
          </a:xfrm>
        </p:grpSpPr>
        <p:sp>
          <p:nvSpPr>
            <p:cNvPr id="6" name="Tekstvak 5"/>
            <p:cNvSpPr txBox="1"/>
            <p:nvPr/>
          </p:nvSpPr>
          <p:spPr>
            <a:xfrm>
              <a:off x="1332000" y="417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Portugal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1332000" y="489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Spanje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1332000" y="561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Italië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Afgeronde rechthoek 8"/>
            <p:cNvSpPr>
              <a:spLocks noChangeAspect="1"/>
            </p:cNvSpPr>
            <p:nvPr/>
          </p:nvSpPr>
          <p:spPr>
            <a:xfrm>
              <a:off x="683568" y="4149136"/>
              <a:ext cx="504056" cy="5040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fgeronde rechthoek 9"/>
            <p:cNvSpPr>
              <a:spLocks noChangeAspect="1"/>
            </p:cNvSpPr>
            <p:nvPr/>
          </p:nvSpPr>
          <p:spPr>
            <a:xfrm>
              <a:off x="684000" y="4870800"/>
              <a:ext cx="504056" cy="5040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fgeronde rechthoek 10"/>
            <p:cNvSpPr>
              <a:spLocks noChangeAspect="1"/>
            </p:cNvSpPr>
            <p:nvPr/>
          </p:nvSpPr>
          <p:spPr>
            <a:xfrm>
              <a:off x="684000" y="5590800"/>
              <a:ext cx="504056" cy="504000"/>
            </a:xfrm>
            <a:prstGeom prst="round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1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/>
          <p:cNvGrpSpPr/>
          <p:nvPr/>
        </p:nvGrpSpPr>
        <p:grpSpPr>
          <a:xfrm>
            <a:off x="539552" y="3816000"/>
            <a:ext cx="8640448" cy="3060000"/>
            <a:chOff x="539552" y="3816000"/>
            <a:chExt cx="8640448" cy="306000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816000"/>
              <a:ext cx="3060000" cy="3060000"/>
            </a:xfrm>
            <a:prstGeom prst="rect">
              <a:avLst/>
            </a:prstGeom>
          </p:spPr>
        </p:pic>
        <p:sp>
          <p:nvSpPr>
            <p:cNvPr id="13" name="Afgeronde rechthoek 12"/>
            <p:cNvSpPr/>
            <p:nvPr/>
          </p:nvSpPr>
          <p:spPr>
            <a:xfrm>
              <a:off x="539552" y="5508000"/>
              <a:ext cx="3096344" cy="648072"/>
            </a:xfrm>
            <a:prstGeom prst="roundRect">
              <a:avLst/>
            </a:prstGeom>
            <a:noFill/>
            <a:ln w="793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fbeelding 1"/>
          <p:cNvPicPr>
            <a:picLocks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16419" r="43644" b="24457"/>
          <a:stretch/>
        </p:blipFill>
        <p:spPr>
          <a:xfrm>
            <a:off x="108000" y="108000"/>
            <a:ext cx="4788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ep 3"/>
          <p:cNvGrpSpPr/>
          <p:nvPr/>
        </p:nvGrpSpPr>
        <p:grpSpPr>
          <a:xfrm>
            <a:off x="5148064" y="548680"/>
            <a:ext cx="3456384" cy="2677656"/>
            <a:chOff x="5148064" y="548680"/>
            <a:chExt cx="3456384" cy="2677656"/>
          </a:xfrm>
        </p:grpSpPr>
        <p:sp>
          <p:nvSpPr>
            <p:cNvPr id="15" name="Ovaal 14"/>
            <p:cNvSpPr/>
            <p:nvPr/>
          </p:nvSpPr>
          <p:spPr>
            <a:xfrm>
              <a:off x="5148064" y="548680"/>
              <a:ext cx="792088" cy="5760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5220072" y="548680"/>
              <a:ext cx="338437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6</a:t>
              </a:r>
            </a:p>
            <a:p>
              <a:endParaRPr lang="nl-NL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welk land schrijven ze met deze letters?</a:t>
              </a:r>
              <a:endPara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683568" y="4149136"/>
            <a:ext cx="4356808" cy="1945664"/>
            <a:chOff x="683568" y="4149136"/>
            <a:chExt cx="4356808" cy="1945664"/>
          </a:xfrm>
        </p:grpSpPr>
        <p:sp>
          <p:nvSpPr>
            <p:cNvPr id="6" name="Tekstvak 5"/>
            <p:cNvSpPr txBox="1"/>
            <p:nvPr/>
          </p:nvSpPr>
          <p:spPr>
            <a:xfrm>
              <a:off x="1332000" y="417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België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1332000" y="489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Noorwegen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1332000" y="561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Griekenland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Afgeronde rechthoek 8"/>
            <p:cNvSpPr>
              <a:spLocks noChangeAspect="1"/>
            </p:cNvSpPr>
            <p:nvPr/>
          </p:nvSpPr>
          <p:spPr>
            <a:xfrm>
              <a:off x="683568" y="4149136"/>
              <a:ext cx="504056" cy="5040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fgeronde rechthoek 9"/>
            <p:cNvSpPr>
              <a:spLocks noChangeAspect="1"/>
            </p:cNvSpPr>
            <p:nvPr/>
          </p:nvSpPr>
          <p:spPr>
            <a:xfrm>
              <a:off x="684000" y="4870800"/>
              <a:ext cx="504056" cy="5040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fgeronde rechthoek 10"/>
            <p:cNvSpPr>
              <a:spLocks noChangeAspect="1"/>
            </p:cNvSpPr>
            <p:nvPr/>
          </p:nvSpPr>
          <p:spPr>
            <a:xfrm>
              <a:off x="684000" y="5590800"/>
              <a:ext cx="504056" cy="504000"/>
            </a:xfrm>
            <a:prstGeom prst="round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049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/>
          <p:cNvGrpSpPr/>
          <p:nvPr/>
        </p:nvGrpSpPr>
        <p:grpSpPr>
          <a:xfrm>
            <a:off x="539552" y="3816000"/>
            <a:ext cx="8640448" cy="3060000"/>
            <a:chOff x="539552" y="3816000"/>
            <a:chExt cx="8640448" cy="306000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816000"/>
              <a:ext cx="3060000" cy="3060000"/>
            </a:xfrm>
            <a:prstGeom prst="rect">
              <a:avLst/>
            </a:prstGeom>
          </p:spPr>
        </p:pic>
        <p:sp>
          <p:nvSpPr>
            <p:cNvPr id="13" name="Afgeronde rechthoek 12"/>
            <p:cNvSpPr/>
            <p:nvPr/>
          </p:nvSpPr>
          <p:spPr>
            <a:xfrm>
              <a:off x="539552" y="4788000"/>
              <a:ext cx="3096344" cy="648072"/>
            </a:xfrm>
            <a:prstGeom prst="roundRect">
              <a:avLst/>
            </a:prstGeom>
            <a:noFill/>
            <a:ln w="793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ep 3"/>
          <p:cNvGrpSpPr/>
          <p:nvPr/>
        </p:nvGrpSpPr>
        <p:grpSpPr>
          <a:xfrm>
            <a:off x="5148064" y="548680"/>
            <a:ext cx="3456384" cy="2677656"/>
            <a:chOff x="5148064" y="548680"/>
            <a:chExt cx="3456384" cy="2677656"/>
          </a:xfrm>
        </p:grpSpPr>
        <p:sp>
          <p:nvSpPr>
            <p:cNvPr id="15" name="Ovaal 14"/>
            <p:cNvSpPr/>
            <p:nvPr/>
          </p:nvSpPr>
          <p:spPr>
            <a:xfrm>
              <a:off x="5148064" y="548680"/>
              <a:ext cx="792088" cy="5760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5220072" y="548680"/>
              <a:ext cx="338437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7</a:t>
              </a:r>
            </a:p>
            <a:p>
              <a:endParaRPr lang="nl-NL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welk land wordt Frans én Nederlands gesproken?</a:t>
              </a:r>
              <a:endPara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683568" y="4149136"/>
            <a:ext cx="4356808" cy="1945664"/>
            <a:chOff x="683568" y="4149136"/>
            <a:chExt cx="4356808" cy="1945664"/>
          </a:xfrm>
        </p:grpSpPr>
        <p:sp>
          <p:nvSpPr>
            <p:cNvPr id="6" name="Tekstvak 5"/>
            <p:cNvSpPr txBox="1"/>
            <p:nvPr/>
          </p:nvSpPr>
          <p:spPr>
            <a:xfrm>
              <a:off x="1332000" y="417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1332000" y="489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België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1332000" y="561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Denemarken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Afgeronde rechthoek 8"/>
            <p:cNvSpPr>
              <a:spLocks noChangeAspect="1"/>
            </p:cNvSpPr>
            <p:nvPr/>
          </p:nvSpPr>
          <p:spPr>
            <a:xfrm>
              <a:off x="683568" y="4149136"/>
              <a:ext cx="504056" cy="5040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fgeronde rechthoek 9"/>
            <p:cNvSpPr>
              <a:spLocks noChangeAspect="1"/>
            </p:cNvSpPr>
            <p:nvPr/>
          </p:nvSpPr>
          <p:spPr>
            <a:xfrm>
              <a:off x="684000" y="4870800"/>
              <a:ext cx="504056" cy="5040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fgeronde rechthoek 10"/>
            <p:cNvSpPr>
              <a:spLocks noChangeAspect="1"/>
            </p:cNvSpPr>
            <p:nvPr/>
          </p:nvSpPr>
          <p:spPr>
            <a:xfrm>
              <a:off x="684000" y="5590800"/>
              <a:ext cx="504056" cy="504000"/>
            </a:xfrm>
            <a:prstGeom prst="round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8370147C-0289-80B9-2B90-7E1C95F76926}"/>
              </a:ext>
            </a:extLst>
          </p:cNvPr>
          <p:cNvGrpSpPr/>
          <p:nvPr/>
        </p:nvGrpSpPr>
        <p:grpSpPr>
          <a:xfrm>
            <a:off x="82964" y="116779"/>
            <a:ext cx="4914390" cy="3492000"/>
            <a:chOff x="82964" y="116779"/>
            <a:chExt cx="4914390" cy="3492000"/>
          </a:xfrm>
        </p:grpSpPr>
        <p:pic>
          <p:nvPicPr>
            <p:cNvPr id="16" name="Afbeelding 15" descr="Afbeelding met kleding, persoon, jeans, schouder&#10;&#10;Automatisch gegenereerde beschrijving">
              <a:extLst>
                <a:ext uri="{FF2B5EF4-FFF2-40B4-BE49-F238E27FC236}">
                  <a16:creationId xmlns:a16="http://schemas.microsoft.com/office/drawing/2014/main" id="{C7B281A9-7B39-85AF-A61B-517111033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7" r="9404"/>
            <a:stretch/>
          </p:blipFill>
          <p:spPr>
            <a:xfrm>
              <a:off x="82964" y="116779"/>
              <a:ext cx="4914390" cy="3492000"/>
            </a:xfrm>
            <a:prstGeom prst="rect">
              <a:avLst/>
            </a:prstGeom>
          </p:spPr>
        </p:pic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6815D30A-DBEF-4611-D34D-D6ABEA215112}"/>
                </a:ext>
              </a:extLst>
            </p:cNvPr>
            <p:cNvGrpSpPr/>
            <p:nvPr/>
          </p:nvGrpSpPr>
          <p:grpSpPr>
            <a:xfrm>
              <a:off x="1938936" y="1592704"/>
              <a:ext cx="1408927" cy="540152"/>
              <a:chOff x="1938936" y="1592704"/>
              <a:chExt cx="1408927" cy="540152"/>
            </a:xfrm>
          </p:grpSpPr>
          <p:sp>
            <p:nvSpPr>
              <p:cNvPr id="19" name="Tekstballon: ovaal 18">
                <a:extLst>
                  <a:ext uri="{FF2B5EF4-FFF2-40B4-BE49-F238E27FC236}">
                    <a16:creationId xmlns:a16="http://schemas.microsoft.com/office/drawing/2014/main" id="{AE0DD5FF-387F-DA6C-3F9E-CEFAAE959687}"/>
                  </a:ext>
                </a:extLst>
              </p:cNvPr>
              <p:cNvSpPr/>
              <p:nvPr/>
            </p:nvSpPr>
            <p:spPr>
              <a:xfrm>
                <a:off x="1938936" y="1592704"/>
                <a:ext cx="1336919" cy="540152"/>
              </a:xfrm>
              <a:prstGeom prst="wedgeEllipseCallout">
                <a:avLst>
                  <a:gd name="adj1" fmla="val -77633"/>
                  <a:gd name="adj2" fmla="val -140049"/>
                </a:avLst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A18D0038-5F75-0AD9-9035-2539D7FCE670}"/>
                  </a:ext>
                </a:extLst>
              </p:cNvPr>
              <p:cNvSpPr txBox="1"/>
              <p:nvPr/>
            </p:nvSpPr>
            <p:spPr>
              <a:xfrm>
                <a:off x="1979711" y="1708891"/>
                <a:ext cx="13681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latin typeface="Comic Sans MS" panose="030F0702030302020204" pitchFamily="66" charset="0"/>
                  </a:rPr>
                  <a:t>Goeiemorgen!</a:t>
                </a: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C393E3B4-739F-396B-D933-5252BE3FB7E3}"/>
                </a:ext>
              </a:extLst>
            </p:cNvPr>
            <p:cNvGrpSpPr/>
            <p:nvPr/>
          </p:nvGrpSpPr>
          <p:grpSpPr>
            <a:xfrm>
              <a:off x="1979711" y="408614"/>
              <a:ext cx="1048888" cy="540152"/>
              <a:chOff x="2226967" y="1592704"/>
              <a:chExt cx="1048888" cy="540152"/>
            </a:xfrm>
          </p:grpSpPr>
          <p:sp>
            <p:nvSpPr>
              <p:cNvPr id="22" name="Tekstballon: ovaal 21">
                <a:extLst>
                  <a:ext uri="{FF2B5EF4-FFF2-40B4-BE49-F238E27FC236}">
                    <a16:creationId xmlns:a16="http://schemas.microsoft.com/office/drawing/2014/main" id="{FA952B60-56FC-9BBF-764A-EFBD8AB8D407}"/>
                  </a:ext>
                </a:extLst>
              </p:cNvPr>
              <p:cNvSpPr/>
              <p:nvPr/>
            </p:nvSpPr>
            <p:spPr>
              <a:xfrm>
                <a:off x="2226967" y="1592704"/>
                <a:ext cx="1048888" cy="540152"/>
              </a:xfrm>
              <a:prstGeom prst="wedgeEllipseCallout">
                <a:avLst>
                  <a:gd name="adj1" fmla="val 70237"/>
                  <a:gd name="adj2" fmla="val 37582"/>
                </a:avLst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D3199707-C8CA-4D39-372F-9A05CE4FDF10}"/>
                  </a:ext>
                </a:extLst>
              </p:cNvPr>
              <p:cNvSpPr txBox="1"/>
              <p:nvPr/>
            </p:nvSpPr>
            <p:spPr>
              <a:xfrm>
                <a:off x="2298976" y="1712184"/>
                <a:ext cx="9768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latin typeface="Comic Sans MS" panose="030F0702030302020204" pitchFamily="66" charset="0"/>
                  </a:rPr>
                  <a:t>Bonjour!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040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/>
          <p:cNvGrpSpPr/>
          <p:nvPr/>
        </p:nvGrpSpPr>
        <p:grpSpPr>
          <a:xfrm>
            <a:off x="539552" y="3816000"/>
            <a:ext cx="8640448" cy="3060000"/>
            <a:chOff x="539552" y="3816000"/>
            <a:chExt cx="8640448" cy="306000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816000"/>
              <a:ext cx="3060000" cy="3060000"/>
            </a:xfrm>
            <a:prstGeom prst="rect">
              <a:avLst/>
            </a:prstGeom>
          </p:spPr>
        </p:pic>
        <p:sp>
          <p:nvSpPr>
            <p:cNvPr id="13" name="Afgeronde rechthoek 12"/>
            <p:cNvSpPr/>
            <p:nvPr/>
          </p:nvSpPr>
          <p:spPr>
            <a:xfrm>
              <a:off x="539552" y="4068000"/>
              <a:ext cx="3096344" cy="648072"/>
            </a:xfrm>
            <a:prstGeom prst="roundRect">
              <a:avLst/>
            </a:prstGeom>
            <a:noFill/>
            <a:ln w="793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fbeelding 1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7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2" r="6309"/>
          <a:stretch/>
        </p:blipFill>
        <p:spPr>
          <a:xfrm>
            <a:off x="108000" y="108000"/>
            <a:ext cx="4860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ep 3"/>
          <p:cNvGrpSpPr/>
          <p:nvPr/>
        </p:nvGrpSpPr>
        <p:grpSpPr>
          <a:xfrm>
            <a:off x="5148064" y="548680"/>
            <a:ext cx="3456384" cy="2246769"/>
            <a:chOff x="5148064" y="548680"/>
            <a:chExt cx="3456384" cy="2246769"/>
          </a:xfrm>
        </p:grpSpPr>
        <p:sp>
          <p:nvSpPr>
            <p:cNvPr id="15" name="Ovaal 14"/>
            <p:cNvSpPr/>
            <p:nvPr/>
          </p:nvSpPr>
          <p:spPr>
            <a:xfrm>
              <a:off x="5148064" y="548680"/>
              <a:ext cx="792088" cy="5760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5220072" y="548680"/>
              <a:ext cx="338437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8</a:t>
              </a:r>
            </a:p>
            <a:p>
              <a:endParaRPr lang="nl-NL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welk land is stierenvechten een sport?</a:t>
              </a:r>
              <a:endPara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683568" y="4149136"/>
            <a:ext cx="4356808" cy="1945664"/>
            <a:chOff x="683568" y="4149136"/>
            <a:chExt cx="4356808" cy="1945664"/>
          </a:xfrm>
        </p:grpSpPr>
        <p:sp>
          <p:nvSpPr>
            <p:cNvPr id="6" name="Tekstvak 5"/>
            <p:cNvSpPr txBox="1"/>
            <p:nvPr/>
          </p:nvSpPr>
          <p:spPr>
            <a:xfrm>
              <a:off x="1332000" y="417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Spanje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1332000" y="489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Tsjechië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1332000" y="561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Roemenië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Afgeronde rechthoek 8"/>
            <p:cNvSpPr>
              <a:spLocks noChangeAspect="1"/>
            </p:cNvSpPr>
            <p:nvPr/>
          </p:nvSpPr>
          <p:spPr>
            <a:xfrm>
              <a:off x="683568" y="4149136"/>
              <a:ext cx="504056" cy="5040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fgeronde rechthoek 9"/>
            <p:cNvSpPr>
              <a:spLocks noChangeAspect="1"/>
            </p:cNvSpPr>
            <p:nvPr/>
          </p:nvSpPr>
          <p:spPr>
            <a:xfrm>
              <a:off x="684000" y="4870800"/>
              <a:ext cx="504056" cy="5040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fgeronde rechthoek 10"/>
            <p:cNvSpPr>
              <a:spLocks noChangeAspect="1"/>
            </p:cNvSpPr>
            <p:nvPr/>
          </p:nvSpPr>
          <p:spPr>
            <a:xfrm>
              <a:off x="684000" y="5590800"/>
              <a:ext cx="504056" cy="504000"/>
            </a:xfrm>
            <a:prstGeom prst="round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087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14"/>
          <p:cNvGrpSpPr/>
          <p:nvPr/>
        </p:nvGrpSpPr>
        <p:grpSpPr>
          <a:xfrm>
            <a:off x="539552" y="3816000"/>
            <a:ext cx="8640448" cy="3060000"/>
            <a:chOff x="539552" y="3816000"/>
            <a:chExt cx="8640448" cy="3060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816000"/>
              <a:ext cx="3060000" cy="3060000"/>
            </a:xfrm>
            <a:prstGeom prst="rect">
              <a:avLst/>
            </a:prstGeom>
          </p:spPr>
        </p:pic>
        <p:sp>
          <p:nvSpPr>
            <p:cNvPr id="14" name="Afgeronde rechthoek 13"/>
            <p:cNvSpPr/>
            <p:nvPr/>
          </p:nvSpPr>
          <p:spPr>
            <a:xfrm>
              <a:off x="539552" y="5508000"/>
              <a:ext cx="3096344" cy="648072"/>
            </a:xfrm>
            <a:prstGeom prst="roundRect">
              <a:avLst/>
            </a:prstGeom>
            <a:noFill/>
            <a:ln w="793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Afbeelding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20127"/>
          <a:stretch/>
        </p:blipFill>
        <p:spPr>
          <a:xfrm>
            <a:off x="108000" y="108000"/>
            <a:ext cx="4860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oep 1"/>
          <p:cNvGrpSpPr/>
          <p:nvPr/>
        </p:nvGrpSpPr>
        <p:grpSpPr>
          <a:xfrm>
            <a:off x="5148064" y="548680"/>
            <a:ext cx="3456384" cy="1815882"/>
            <a:chOff x="5148064" y="548680"/>
            <a:chExt cx="3456384" cy="1815882"/>
          </a:xfrm>
        </p:grpSpPr>
        <p:sp>
          <p:nvSpPr>
            <p:cNvPr id="16" name="Ovaal 15"/>
            <p:cNvSpPr/>
            <p:nvPr/>
          </p:nvSpPr>
          <p:spPr>
            <a:xfrm>
              <a:off x="5148064" y="548680"/>
              <a:ext cx="792088" cy="5760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kstvak 3"/>
            <p:cNvSpPr txBox="1"/>
            <p:nvPr/>
          </p:nvSpPr>
          <p:spPr>
            <a:xfrm>
              <a:off x="5220072" y="548680"/>
              <a:ext cx="33843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9</a:t>
              </a:r>
            </a:p>
            <a:p>
              <a:endParaRPr lang="nl-NL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Van welk land is dit de vlag?</a:t>
              </a:r>
              <a:endPara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683568" y="4149136"/>
            <a:ext cx="4356808" cy="1945664"/>
            <a:chOff x="683568" y="4149136"/>
            <a:chExt cx="4356808" cy="1945664"/>
          </a:xfrm>
        </p:grpSpPr>
        <p:sp>
          <p:nvSpPr>
            <p:cNvPr id="7" name="Tekstvak 6"/>
            <p:cNvSpPr txBox="1"/>
            <p:nvPr/>
          </p:nvSpPr>
          <p:spPr>
            <a:xfrm>
              <a:off x="1332000" y="417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Servië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1332000" y="489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Portugal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1332000" y="561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Engeland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Afgeronde rechthoek 9"/>
            <p:cNvSpPr>
              <a:spLocks noChangeAspect="1"/>
            </p:cNvSpPr>
            <p:nvPr/>
          </p:nvSpPr>
          <p:spPr>
            <a:xfrm>
              <a:off x="683568" y="4149136"/>
              <a:ext cx="504056" cy="5040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fgeronde rechthoek 10"/>
            <p:cNvSpPr>
              <a:spLocks noChangeAspect="1"/>
            </p:cNvSpPr>
            <p:nvPr/>
          </p:nvSpPr>
          <p:spPr>
            <a:xfrm>
              <a:off x="684000" y="4870800"/>
              <a:ext cx="504056" cy="5040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fgeronde rechthoek 11"/>
            <p:cNvSpPr>
              <a:spLocks noChangeAspect="1"/>
            </p:cNvSpPr>
            <p:nvPr/>
          </p:nvSpPr>
          <p:spPr>
            <a:xfrm>
              <a:off x="684000" y="5590800"/>
              <a:ext cx="504056" cy="504000"/>
            </a:xfrm>
            <a:prstGeom prst="round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283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/>
          <p:cNvGrpSpPr/>
          <p:nvPr/>
        </p:nvGrpSpPr>
        <p:grpSpPr>
          <a:xfrm>
            <a:off x="539552" y="3816000"/>
            <a:ext cx="8640448" cy="3060000"/>
            <a:chOff x="539552" y="3816000"/>
            <a:chExt cx="8640448" cy="306000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0" y="3816000"/>
              <a:ext cx="3060000" cy="3060000"/>
            </a:xfrm>
            <a:prstGeom prst="rect">
              <a:avLst/>
            </a:prstGeom>
          </p:spPr>
        </p:pic>
        <p:sp>
          <p:nvSpPr>
            <p:cNvPr id="13" name="Afgeronde rechthoek 12"/>
            <p:cNvSpPr/>
            <p:nvPr/>
          </p:nvSpPr>
          <p:spPr>
            <a:xfrm>
              <a:off x="539552" y="4068000"/>
              <a:ext cx="3096344" cy="648072"/>
            </a:xfrm>
            <a:prstGeom prst="roundRect">
              <a:avLst/>
            </a:prstGeom>
            <a:noFill/>
            <a:ln w="793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fbeelding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08000"/>
            <a:ext cx="4860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6" name="Groep 15"/>
          <p:cNvGrpSpPr/>
          <p:nvPr/>
        </p:nvGrpSpPr>
        <p:grpSpPr>
          <a:xfrm>
            <a:off x="5148064" y="548680"/>
            <a:ext cx="3456384" cy="2677656"/>
            <a:chOff x="5148064" y="548680"/>
            <a:chExt cx="3456384" cy="2677656"/>
          </a:xfrm>
        </p:grpSpPr>
        <p:sp>
          <p:nvSpPr>
            <p:cNvPr id="15" name="Ovaal 14"/>
            <p:cNvSpPr/>
            <p:nvPr/>
          </p:nvSpPr>
          <p:spPr>
            <a:xfrm>
              <a:off x="5148064" y="548680"/>
              <a:ext cx="792088" cy="5760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5220072" y="548680"/>
              <a:ext cx="338437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</a:t>
              </a:r>
            </a:p>
            <a:p>
              <a:endParaRPr lang="nl-NL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2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welk land zijn ze dol op worst met zuurkool?</a:t>
              </a:r>
              <a:endPara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683568" y="4149136"/>
            <a:ext cx="4356808" cy="1945664"/>
            <a:chOff x="683568" y="4149136"/>
            <a:chExt cx="4356808" cy="1945664"/>
          </a:xfrm>
        </p:grpSpPr>
        <p:sp>
          <p:nvSpPr>
            <p:cNvPr id="6" name="Tekstvak 5"/>
            <p:cNvSpPr txBox="1"/>
            <p:nvPr/>
          </p:nvSpPr>
          <p:spPr>
            <a:xfrm>
              <a:off x="1332000" y="417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Duitsland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1332000" y="489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Frankrijk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1332000" y="5616000"/>
              <a:ext cx="3708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Griekenland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Afgeronde rechthoek 8"/>
            <p:cNvSpPr>
              <a:spLocks noChangeAspect="1"/>
            </p:cNvSpPr>
            <p:nvPr/>
          </p:nvSpPr>
          <p:spPr>
            <a:xfrm>
              <a:off x="683568" y="4149136"/>
              <a:ext cx="504056" cy="5040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fgeronde rechthoek 9"/>
            <p:cNvSpPr>
              <a:spLocks noChangeAspect="1"/>
            </p:cNvSpPr>
            <p:nvPr/>
          </p:nvSpPr>
          <p:spPr>
            <a:xfrm>
              <a:off x="684000" y="4870800"/>
              <a:ext cx="504056" cy="5040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fgeronde rechthoek 10"/>
            <p:cNvSpPr>
              <a:spLocks noChangeAspect="1"/>
            </p:cNvSpPr>
            <p:nvPr/>
          </p:nvSpPr>
          <p:spPr>
            <a:xfrm>
              <a:off x="684000" y="5590800"/>
              <a:ext cx="504056" cy="504000"/>
            </a:xfrm>
            <a:prstGeom prst="round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343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217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6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 descr="Afbeelding met kaart, tekst&#10;&#10;Automatisch gegenereerde beschrijving">
            <a:extLst>
              <a:ext uri="{FF2B5EF4-FFF2-40B4-BE49-F238E27FC236}">
                <a16:creationId xmlns:a16="http://schemas.microsoft.com/office/drawing/2014/main" id="{13B9C69B-1AE3-7A30-AE2E-9791994DB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919"/>
          <a:stretch/>
        </p:blipFill>
        <p:spPr>
          <a:xfrm>
            <a:off x="1016338" y="0"/>
            <a:ext cx="812766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C63D34E-FF64-1599-72A2-462F813531EB}"/>
              </a:ext>
            </a:extLst>
          </p:cNvPr>
          <p:cNvSpPr txBox="1"/>
          <p:nvPr/>
        </p:nvSpPr>
        <p:spPr>
          <a:xfrm>
            <a:off x="4228316" y="704980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Noorwegen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D611F31-8FD3-C925-F4FC-B942D6F9566C}"/>
              </a:ext>
            </a:extLst>
          </p:cNvPr>
          <p:cNvSpPr txBox="1"/>
          <p:nvPr/>
        </p:nvSpPr>
        <p:spPr>
          <a:xfrm>
            <a:off x="1763688" y="140535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IJsland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DF5EDCA-1C09-6ABB-0A13-B3852AEE38BB}"/>
              </a:ext>
            </a:extLst>
          </p:cNvPr>
          <p:cNvSpPr txBox="1"/>
          <p:nvPr/>
        </p:nvSpPr>
        <p:spPr>
          <a:xfrm>
            <a:off x="2316113" y="2734620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Engeland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C4C6438-323B-2ABE-9E34-0FC4892BAE0D}"/>
              </a:ext>
            </a:extLst>
          </p:cNvPr>
          <p:cNvSpPr txBox="1"/>
          <p:nvPr/>
        </p:nvSpPr>
        <p:spPr>
          <a:xfrm>
            <a:off x="1896435" y="3517521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Ierland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0D10F45-8C48-ECDB-9A7A-25C9F2E508AC}"/>
              </a:ext>
            </a:extLst>
          </p:cNvPr>
          <p:cNvSpPr txBox="1"/>
          <p:nvPr/>
        </p:nvSpPr>
        <p:spPr>
          <a:xfrm>
            <a:off x="5658058" y="2592220"/>
            <a:ext cx="109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Zweden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58FD683-E6C9-99E9-F9CD-4E9930B5E8EF}"/>
              </a:ext>
            </a:extLst>
          </p:cNvPr>
          <p:cNvSpPr txBox="1"/>
          <p:nvPr/>
        </p:nvSpPr>
        <p:spPr>
          <a:xfrm>
            <a:off x="2845544" y="4553790"/>
            <a:ext cx="120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Frankrijk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069CD01-AE75-397B-4050-CC08C63303A9}"/>
              </a:ext>
            </a:extLst>
          </p:cNvPr>
          <p:cNvSpPr txBox="1"/>
          <p:nvPr/>
        </p:nvSpPr>
        <p:spPr>
          <a:xfrm>
            <a:off x="1802222" y="5752858"/>
            <a:ext cx="113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Portugal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65577C1-9E2F-CF69-7311-A5258A3CFD85}"/>
              </a:ext>
            </a:extLst>
          </p:cNvPr>
          <p:cNvSpPr txBox="1"/>
          <p:nvPr/>
        </p:nvSpPr>
        <p:spPr>
          <a:xfrm>
            <a:off x="3697184" y="615020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Spanje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7F8CBC-1632-F7E1-F32E-96ED28939C5E}"/>
              </a:ext>
            </a:extLst>
          </p:cNvPr>
          <p:cNvSpPr txBox="1"/>
          <p:nvPr/>
        </p:nvSpPr>
        <p:spPr>
          <a:xfrm>
            <a:off x="2766581" y="2060848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Nederland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6C9F54DB-F8FA-4093-D850-F212486A478C}"/>
              </a:ext>
            </a:extLst>
          </p:cNvPr>
          <p:cNvSpPr/>
          <p:nvPr/>
        </p:nvSpPr>
        <p:spPr>
          <a:xfrm>
            <a:off x="4034119" y="2420472"/>
            <a:ext cx="688084" cy="1429598"/>
          </a:xfrm>
          <a:custGeom>
            <a:avLst/>
            <a:gdLst>
              <a:gd name="connsiteX0" fmla="*/ 0 w 753035"/>
              <a:gd name="connsiteY0" fmla="*/ 0 h 1465729"/>
              <a:gd name="connsiteX1" fmla="*/ 753035 w 753035"/>
              <a:gd name="connsiteY1" fmla="*/ 1465729 h 146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3035" h="1465729">
                <a:moveTo>
                  <a:pt x="0" y="0"/>
                </a:moveTo>
                <a:lnTo>
                  <a:pt x="753035" y="1465729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C4EA2ED-F027-60D6-20D2-63E23CC77A01}"/>
              </a:ext>
            </a:extLst>
          </p:cNvPr>
          <p:cNvSpPr txBox="1"/>
          <p:nvPr/>
        </p:nvSpPr>
        <p:spPr>
          <a:xfrm>
            <a:off x="2133997" y="415333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België</a:t>
            </a:r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3F5CE542-4437-471C-AB2B-056F67BB01A0}"/>
              </a:ext>
            </a:extLst>
          </p:cNvPr>
          <p:cNvSpPr/>
          <p:nvPr/>
        </p:nvSpPr>
        <p:spPr>
          <a:xfrm>
            <a:off x="3025588" y="4141694"/>
            <a:ext cx="1680883" cy="228600"/>
          </a:xfrm>
          <a:custGeom>
            <a:avLst/>
            <a:gdLst>
              <a:gd name="connsiteX0" fmla="*/ 0 w 1680883"/>
              <a:gd name="connsiteY0" fmla="*/ 228600 h 228600"/>
              <a:gd name="connsiteX1" fmla="*/ 1680883 w 1680883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883" h="228600">
                <a:moveTo>
                  <a:pt x="0" y="228600"/>
                </a:moveTo>
                <a:lnTo>
                  <a:pt x="1680883" y="0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A644271-CC74-5B17-82FD-4D97A53A47BE}"/>
              </a:ext>
            </a:extLst>
          </p:cNvPr>
          <p:cNvSpPr txBox="1"/>
          <p:nvPr/>
        </p:nvSpPr>
        <p:spPr>
          <a:xfrm>
            <a:off x="6742672" y="1691516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Finland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18EDCC5-7ADB-CA16-4505-5612180E8D3F}"/>
              </a:ext>
            </a:extLst>
          </p:cNvPr>
          <p:cNvSpPr txBox="1"/>
          <p:nvPr/>
        </p:nvSpPr>
        <p:spPr>
          <a:xfrm>
            <a:off x="4752004" y="3689157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Duitsland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555DE4A-E804-E9DC-D8F5-EB871B015B45}"/>
              </a:ext>
            </a:extLst>
          </p:cNvPr>
          <p:cNvSpPr txBox="1"/>
          <p:nvPr/>
        </p:nvSpPr>
        <p:spPr>
          <a:xfrm>
            <a:off x="5956165" y="3621705"/>
            <a:ext cx="80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Polen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DC7D588-6E64-6A63-C54F-A25CFEABA1B0}"/>
              </a:ext>
            </a:extLst>
          </p:cNvPr>
          <p:cNvSpPr txBox="1"/>
          <p:nvPr/>
        </p:nvSpPr>
        <p:spPr>
          <a:xfrm>
            <a:off x="5250538" y="5932568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Italië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6A4085A-59BE-00E6-2E97-AA2F1A588AD7}"/>
              </a:ext>
            </a:extLst>
          </p:cNvPr>
          <p:cNvSpPr txBox="1"/>
          <p:nvPr/>
        </p:nvSpPr>
        <p:spPr>
          <a:xfrm>
            <a:off x="6885345" y="6271162"/>
            <a:ext cx="169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Griekenland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FE50419-041C-BF41-9490-2C8720246455}"/>
              </a:ext>
            </a:extLst>
          </p:cNvPr>
          <p:cNvSpPr txBox="1"/>
          <p:nvPr/>
        </p:nvSpPr>
        <p:spPr>
          <a:xfrm>
            <a:off x="1145126" y="5055631"/>
            <a:ext cx="153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Zwitserland</a:t>
            </a:r>
          </a:p>
        </p:txBody>
      </p:sp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A64BD16D-D4A1-15E0-A1FA-6DF3DAD30A10}"/>
              </a:ext>
            </a:extLst>
          </p:cNvPr>
          <p:cNvSpPr/>
          <p:nvPr/>
        </p:nvSpPr>
        <p:spPr>
          <a:xfrm>
            <a:off x="2638611" y="4825931"/>
            <a:ext cx="2379558" cy="377414"/>
          </a:xfrm>
          <a:custGeom>
            <a:avLst/>
            <a:gdLst>
              <a:gd name="connsiteX0" fmla="*/ 0 w 1680883"/>
              <a:gd name="connsiteY0" fmla="*/ 228600 h 228600"/>
              <a:gd name="connsiteX1" fmla="*/ 1680883 w 1680883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883" h="228600">
                <a:moveTo>
                  <a:pt x="0" y="228600"/>
                </a:moveTo>
                <a:lnTo>
                  <a:pt x="1680883" y="0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C563A79A-2578-B5FD-4144-7DCF0F07CF76}"/>
              </a:ext>
            </a:extLst>
          </p:cNvPr>
          <p:cNvSpPr txBox="1"/>
          <p:nvPr/>
        </p:nvSpPr>
        <p:spPr>
          <a:xfrm>
            <a:off x="7372404" y="5780872"/>
            <a:ext cx="169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Oostenrijk</a:t>
            </a:r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152D9A32-A964-3CA5-A974-73CD08484BBB}"/>
              </a:ext>
            </a:extLst>
          </p:cNvPr>
          <p:cNvSpPr/>
          <p:nvPr/>
        </p:nvSpPr>
        <p:spPr>
          <a:xfrm flipH="1">
            <a:off x="5850546" y="4736069"/>
            <a:ext cx="1881335" cy="1042179"/>
          </a:xfrm>
          <a:custGeom>
            <a:avLst/>
            <a:gdLst>
              <a:gd name="connsiteX0" fmla="*/ 0 w 1680883"/>
              <a:gd name="connsiteY0" fmla="*/ 228600 h 228600"/>
              <a:gd name="connsiteX1" fmla="*/ 1680883 w 1680883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883" h="228600">
                <a:moveTo>
                  <a:pt x="0" y="228600"/>
                </a:moveTo>
                <a:lnTo>
                  <a:pt x="1680883" y="0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3299819E-7076-A126-5132-C444CBBCD770}"/>
              </a:ext>
            </a:extLst>
          </p:cNvPr>
          <p:cNvSpPr txBox="1"/>
          <p:nvPr/>
        </p:nvSpPr>
        <p:spPr>
          <a:xfrm>
            <a:off x="3025588" y="1417366"/>
            <a:ext cx="166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Denemarken</a:t>
            </a:r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B18D2E50-DF7E-BD7B-F7EA-0D9D4C05FB48}"/>
              </a:ext>
            </a:extLst>
          </p:cNvPr>
          <p:cNvSpPr/>
          <p:nvPr/>
        </p:nvSpPr>
        <p:spPr>
          <a:xfrm>
            <a:off x="4109430" y="1806519"/>
            <a:ext cx="1019831" cy="1326339"/>
          </a:xfrm>
          <a:custGeom>
            <a:avLst/>
            <a:gdLst>
              <a:gd name="connsiteX0" fmla="*/ 0 w 753035"/>
              <a:gd name="connsiteY0" fmla="*/ 0 h 1465729"/>
              <a:gd name="connsiteX1" fmla="*/ 753035 w 753035"/>
              <a:gd name="connsiteY1" fmla="*/ 1465729 h 146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3035" h="1465729">
                <a:moveTo>
                  <a:pt x="0" y="0"/>
                </a:moveTo>
                <a:lnTo>
                  <a:pt x="753035" y="1465729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DECDFCF3-C621-64A5-A0C9-FCE9A989F1B4}"/>
              </a:ext>
            </a:extLst>
          </p:cNvPr>
          <p:cNvSpPr txBox="1"/>
          <p:nvPr/>
        </p:nvSpPr>
        <p:spPr>
          <a:xfrm>
            <a:off x="7724690" y="5376936"/>
            <a:ext cx="138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Roemenië</a:t>
            </a:r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E7BD5643-9B99-D357-CC51-E60FC711EF9A}"/>
              </a:ext>
            </a:extLst>
          </p:cNvPr>
          <p:cNvSpPr/>
          <p:nvPr/>
        </p:nvSpPr>
        <p:spPr>
          <a:xfrm flipH="1">
            <a:off x="7238704" y="5039790"/>
            <a:ext cx="539594" cy="401015"/>
          </a:xfrm>
          <a:custGeom>
            <a:avLst/>
            <a:gdLst>
              <a:gd name="connsiteX0" fmla="*/ 0 w 1680883"/>
              <a:gd name="connsiteY0" fmla="*/ 228600 h 228600"/>
              <a:gd name="connsiteX1" fmla="*/ 1680883 w 1680883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883" h="228600">
                <a:moveTo>
                  <a:pt x="0" y="228600"/>
                </a:moveTo>
                <a:lnTo>
                  <a:pt x="1680883" y="0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7027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77542" y="217539"/>
            <a:ext cx="616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6.3 Wat doet de Europese Unie?</a:t>
            </a:r>
          </a:p>
        </p:txBody>
      </p:sp>
    </p:spTree>
    <p:extLst>
      <p:ext uri="{BB962C8B-B14F-4D97-AF65-F5344CB8AC3E}">
        <p14:creationId xmlns:p14="http://schemas.microsoft.com/office/powerpoint/2010/main" val="2721224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9EC7D7DB-31F9-2960-4B57-F88D8960EE5A}"/>
              </a:ext>
            </a:extLst>
          </p:cNvPr>
          <p:cNvGrpSpPr/>
          <p:nvPr/>
        </p:nvGrpSpPr>
        <p:grpSpPr>
          <a:xfrm>
            <a:off x="1222935" y="864000"/>
            <a:ext cx="7921065" cy="5994000"/>
            <a:chOff x="-5201399" y="-35594"/>
            <a:chExt cx="7921065" cy="5994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71636696-C7E5-A056-E54B-85866D10D88A}"/>
                </a:ext>
              </a:extLst>
            </p:cNvPr>
            <p:cNvGrpSpPr/>
            <p:nvPr/>
          </p:nvGrpSpPr>
          <p:grpSpPr>
            <a:xfrm>
              <a:off x="-5201399" y="-35594"/>
              <a:ext cx="7921065" cy="5994000"/>
              <a:chOff x="-5201399" y="-35594"/>
              <a:chExt cx="7921065" cy="5994000"/>
            </a:xfrm>
          </p:grpSpPr>
          <p:grpSp>
            <p:nvGrpSpPr>
              <p:cNvPr id="5" name="Groep 4">
                <a:extLst>
                  <a:ext uri="{FF2B5EF4-FFF2-40B4-BE49-F238E27FC236}">
                    <a16:creationId xmlns:a16="http://schemas.microsoft.com/office/drawing/2014/main" id="{8F0533C6-1879-FC56-FE75-C90E3DE61C86}"/>
                  </a:ext>
                </a:extLst>
              </p:cNvPr>
              <p:cNvGrpSpPr/>
              <p:nvPr/>
            </p:nvGrpSpPr>
            <p:grpSpPr>
              <a:xfrm>
                <a:off x="-5201399" y="-35594"/>
                <a:ext cx="7921065" cy="5994000"/>
                <a:chOff x="-5201399" y="-35594"/>
                <a:chExt cx="7921065" cy="5994000"/>
              </a:xfrm>
            </p:grpSpPr>
            <p:grpSp>
              <p:nvGrpSpPr>
                <p:cNvPr id="7" name="Groep 6">
                  <a:extLst>
                    <a:ext uri="{FF2B5EF4-FFF2-40B4-BE49-F238E27FC236}">
                      <a16:creationId xmlns:a16="http://schemas.microsoft.com/office/drawing/2014/main" id="{DF8120EE-E0EE-ECDB-D14D-0DE62497ED35}"/>
                    </a:ext>
                  </a:extLst>
                </p:cNvPr>
                <p:cNvGrpSpPr/>
                <p:nvPr/>
              </p:nvGrpSpPr>
              <p:grpSpPr>
                <a:xfrm>
                  <a:off x="-5201399" y="-35594"/>
                  <a:ext cx="7921065" cy="5994000"/>
                  <a:chOff x="-5201399" y="-35594"/>
                  <a:chExt cx="7921065" cy="5994000"/>
                </a:xfrm>
              </p:grpSpPr>
              <p:grpSp>
                <p:nvGrpSpPr>
                  <p:cNvPr id="9" name="Groep 8">
                    <a:extLst>
                      <a:ext uri="{FF2B5EF4-FFF2-40B4-BE49-F238E27FC236}">
                        <a16:creationId xmlns:a16="http://schemas.microsoft.com/office/drawing/2014/main" id="{AF3D63EC-3B3B-3F18-8873-0C91C7734A7A}"/>
                      </a:ext>
                    </a:extLst>
                  </p:cNvPr>
                  <p:cNvGrpSpPr/>
                  <p:nvPr/>
                </p:nvGrpSpPr>
                <p:grpSpPr>
                  <a:xfrm>
                    <a:off x="-5201399" y="-35594"/>
                    <a:ext cx="7921065" cy="5994000"/>
                    <a:chOff x="-3172941" y="978035"/>
                    <a:chExt cx="7921065" cy="5994000"/>
                  </a:xfrm>
                </p:grpSpPr>
                <p:grpSp>
                  <p:nvGrpSpPr>
                    <p:cNvPr id="11" name="Groep 10">
                      <a:extLst>
                        <a:ext uri="{FF2B5EF4-FFF2-40B4-BE49-F238E27FC236}">
                          <a16:creationId xmlns:a16="http://schemas.microsoft.com/office/drawing/2014/main" id="{64A6F352-532F-B4E7-2BFD-C7354892F5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3172941" y="978035"/>
                      <a:ext cx="7921065" cy="5994000"/>
                      <a:chOff x="2925931" y="2580611"/>
                      <a:chExt cx="7921065" cy="5994000"/>
                    </a:xfrm>
                  </p:grpSpPr>
                  <p:pic>
                    <p:nvPicPr>
                      <p:cNvPr id="23" name="Afbeelding 22" descr="Afbeelding met kaart, tekst&#10;&#10;Automatisch gegenereerde beschrijving">
                        <a:extLst>
                          <a:ext uri="{FF2B5EF4-FFF2-40B4-BE49-F238E27FC236}">
                            <a16:creationId xmlns:a16="http://schemas.microsoft.com/office/drawing/2014/main" id="{BDB8ABCB-A7E8-4945-5560-F75CEFF011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9588"/>
                      <a:stretch/>
                    </p:blipFill>
                    <p:spPr>
                      <a:xfrm>
                        <a:off x="2925931" y="2580611"/>
                        <a:ext cx="7921065" cy="59940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4" name="Ovaal 23">
                        <a:extLst>
                          <a:ext uri="{FF2B5EF4-FFF2-40B4-BE49-F238E27FC236}">
                            <a16:creationId xmlns:a16="http://schemas.microsoft.com/office/drawing/2014/main" id="{852717D2-AAE3-EE1A-6353-1CCB3E9041D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8353325" y="4069648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5" name="Ovaal 24">
                        <a:extLst>
                          <a:ext uri="{FF2B5EF4-FFF2-40B4-BE49-F238E27FC236}">
                            <a16:creationId xmlns:a16="http://schemas.microsoft.com/office/drawing/2014/main" id="{128D9A82-458A-41DA-72F5-647F7F9D93A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050270" y="4691409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6" name="Ovaal 25">
                        <a:extLst>
                          <a:ext uri="{FF2B5EF4-FFF2-40B4-BE49-F238E27FC236}">
                            <a16:creationId xmlns:a16="http://schemas.microsoft.com/office/drawing/2014/main" id="{C94A9C26-670F-FD55-74C4-08AF0FE64EC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611983" y="7825261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7" name="Ovaal 26">
                        <a:extLst>
                          <a:ext uri="{FF2B5EF4-FFF2-40B4-BE49-F238E27FC236}">
                            <a16:creationId xmlns:a16="http://schemas.microsoft.com/office/drawing/2014/main" id="{99586002-09BF-43D3-61EC-2A3CEFAE303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80769" y="7660775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8" name="Ovaal 27">
                        <a:extLst>
                          <a:ext uri="{FF2B5EF4-FFF2-40B4-BE49-F238E27FC236}">
                            <a16:creationId xmlns:a16="http://schemas.microsoft.com/office/drawing/2014/main" id="{91BFAE9F-A35F-4D8B-60F2-D0E52E6F150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611983" y="5686885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9" name="Ovaal 28">
                        <a:extLst>
                          <a:ext uri="{FF2B5EF4-FFF2-40B4-BE49-F238E27FC236}">
                            <a16:creationId xmlns:a16="http://schemas.microsoft.com/office/drawing/2014/main" id="{D1F4D7CD-CFF5-CCF6-1EDB-B35A965860D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740121" y="6669524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0" name="Ovaal 29">
                        <a:extLst>
                          <a:ext uri="{FF2B5EF4-FFF2-40B4-BE49-F238E27FC236}">
                            <a16:creationId xmlns:a16="http://schemas.microsoft.com/office/drawing/2014/main" id="{D2FDF563-9DFC-A164-0BAD-2A8E803B981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957503" y="6134730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1" name="Ovaal 30">
                        <a:extLst>
                          <a:ext uri="{FF2B5EF4-FFF2-40B4-BE49-F238E27FC236}">
                            <a16:creationId xmlns:a16="http://schemas.microsoft.com/office/drawing/2014/main" id="{F8E1907E-EB2A-22CB-7297-A75CB103AA0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038134" y="5900527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2" name="Ovaal 31">
                        <a:extLst>
                          <a:ext uri="{FF2B5EF4-FFF2-40B4-BE49-F238E27FC236}">
                            <a16:creationId xmlns:a16="http://schemas.microsoft.com/office/drawing/2014/main" id="{C1FEE6D2-EABC-39D4-A6DB-A3D28F88D76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555666" y="6095768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3" name="Ovaal 32">
                        <a:extLst>
                          <a:ext uri="{FF2B5EF4-FFF2-40B4-BE49-F238E27FC236}">
                            <a16:creationId xmlns:a16="http://schemas.microsoft.com/office/drawing/2014/main" id="{55049EB8-0A1C-74D8-6B22-4146D4A17AD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762672" y="7276302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4" name="Ovaal 33">
                        <a:extLst>
                          <a:ext uri="{FF2B5EF4-FFF2-40B4-BE49-F238E27FC236}">
                            <a16:creationId xmlns:a16="http://schemas.microsoft.com/office/drawing/2014/main" id="{8AF80CBE-370F-9775-59D4-398DC43ACB2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832890" y="7915261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</p:grpSp>
                <p:sp>
                  <p:nvSpPr>
                    <p:cNvPr id="12" name="Ovaal 11">
                      <a:extLst>
                        <a:ext uri="{FF2B5EF4-FFF2-40B4-BE49-F238E27FC236}">
                          <a16:creationId xmlns:a16="http://schemas.microsoft.com/office/drawing/2014/main" id="{5F0A13BD-1CDC-85FD-1E24-299F354615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46453" y="3183129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3" name="Ovaal 12">
                      <a:extLst>
                        <a:ext uri="{FF2B5EF4-FFF2-40B4-BE49-F238E27FC236}">
                          <a16:creationId xmlns:a16="http://schemas.microsoft.com/office/drawing/2014/main" id="{98A51BB0-2A95-526F-2BB9-E43FC888B56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200498" y="3522039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4" name="Ovaal 13">
                      <a:extLst>
                        <a:ext uri="{FF2B5EF4-FFF2-40B4-BE49-F238E27FC236}">
                          <a16:creationId xmlns:a16="http://schemas.microsoft.com/office/drawing/2014/main" id="{60F6BE3C-76FA-A766-8DDC-BDE95F71FD7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959330" y="3771000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5" name="Ovaal 14">
                      <a:extLst>
                        <a:ext uri="{FF2B5EF4-FFF2-40B4-BE49-F238E27FC236}">
                          <a16:creationId xmlns:a16="http://schemas.microsoft.com/office/drawing/2014/main" id="{885839A0-E4C1-6884-AA02-2419969BB90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85856" y="4839693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6" name="Ovaal 15">
                      <a:extLst>
                        <a:ext uri="{FF2B5EF4-FFF2-40B4-BE49-F238E27FC236}">
                          <a16:creationId xmlns:a16="http://schemas.microsoft.com/office/drawing/2014/main" id="{DD6F98C7-28D5-D2FE-8BFD-CAA3F9B7C1B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55463" y="5030434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7" name="Ovaal 16">
                      <a:extLst>
                        <a:ext uri="{FF2B5EF4-FFF2-40B4-BE49-F238E27FC236}">
                          <a16:creationId xmlns:a16="http://schemas.microsoft.com/office/drawing/2014/main" id="{D4D262D7-CAAF-1299-8D09-FE7CC7C7F40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31856" y="5073896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8" name="Ovaal 17">
                      <a:extLst>
                        <a:ext uri="{FF2B5EF4-FFF2-40B4-BE49-F238E27FC236}">
                          <a16:creationId xmlns:a16="http://schemas.microsoft.com/office/drawing/2014/main" id="{DE1EC1AC-A571-5E5E-6765-2E8FC980865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077547" y="5743553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9" name="Ovaal 18">
                      <a:extLst>
                        <a:ext uri="{FF2B5EF4-FFF2-40B4-BE49-F238E27FC236}">
                          <a16:creationId xmlns:a16="http://schemas.microsoft.com/office/drawing/2014/main" id="{2C9B5C0C-D6A9-8C61-7687-BC90713A83C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57549" y="5307033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20" name="Ovaal 19">
                      <a:extLst>
                        <a:ext uri="{FF2B5EF4-FFF2-40B4-BE49-F238E27FC236}">
                          <a16:creationId xmlns:a16="http://schemas.microsoft.com/office/drawing/2014/main" id="{1CD042A3-5CF0-21B1-F096-64B45B4072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54259" y="6721662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21" name="Ovaal 20">
                      <a:extLst>
                        <a:ext uri="{FF2B5EF4-FFF2-40B4-BE49-F238E27FC236}">
                          <a16:creationId xmlns:a16="http://schemas.microsoft.com/office/drawing/2014/main" id="{8CC1C60D-39AD-AA3D-77C7-699C2094B85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99582" y="5264637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22" name="Ovaal 21">
                      <a:extLst>
                        <a:ext uri="{FF2B5EF4-FFF2-40B4-BE49-F238E27FC236}">
                          <a16:creationId xmlns:a16="http://schemas.microsoft.com/office/drawing/2014/main" id="{84601568-CB08-4AC6-B043-636EE7F670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9712" y="4689297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</p:grpSp>
              <p:sp>
                <p:nvSpPr>
                  <p:cNvPr id="10" name="Ovaal 9">
                    <a:extLst>
                      <a:ext uri="{FF2B5EF4-FFF2-40B4-BE49-F238E27FC236}">
                        <a16:creationId xmlns:a16="http://schemas.microsoft.com/office/drawing/2014/main" id="{95D7F638-7761-663F-37E9-D7946F4D7B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-1661664" y="2598410"/>
                    <a:ext cx="108000" cy="1080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8" name="Ovaal 7">
                  <a:extLst>
                    <a:ext uri="{FF2B5EF4-FFF2-40B4-BE49-F238E27FC236}">
                      <a16:creationId xmlns:a16="http://schemas.microsoft.com/office/drawing/2014/main" id="{E3742343-7EF8-DC18-B68C-B75CC2FD44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572933" y="3202792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6" name="Ovaal 5">
                <a:extLst>
                  <a:ext uri="{FF2B5EF4-FFF2-40B4-BE49-F238E27FC236}">
                    <a16:creationId xmlns:a16="http://schemas.microsoft.com/office/drawing/2014/main" id="{E97F424A-C635-0C2B-47BC-D77BFD8904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018995" y="3626076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03677B8D-D22A-C354-0E69-E4AC88DE88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801" y="419700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90A33C61-D121-F37E-2B6A-B6388DA85677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Unie</a:t>
            </a:r>
          </a:p>
        </p:txBody>
      </p:sp>
      <p:pic>
        <p:nvPicPr>
          <p:cNvPr id="36" name="Afbeelding 35" descr="Afbeelding met vlag, Elektrisch blauw, Vlag van de Verenigde Staten, blauw&#10;&#10;Automatisch gegenereerde beschrijving">
            <a:extLst>
              <a:ext uri="{FF2B5EF4-FFF2-40B4-BE49-F238E27FC236}">
                <a16:creationId xmlns:a16="http://schemas.microsoft.com/office/drawing/2014/main" id="{07A2052B-C8B4-1289-48AE-99FD23874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5733" r="9713"/>
          <a:stretch/>
        </p:blipFill>
        <p:spPr>
          <a:xfrm rot="678263">
            <a:off x="-101432" y="797477"/>
            <a:ext cx="3273067" cy="466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37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3"/>
          <a:stretch/>
        </p:blipFill>
        <p:spPr>
          <a:xfrm>
            <a:off x="431999" y="900000"/>
            <a:ext cx="8280000" cy="4752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34F4473-A1FE-B4F9-3C15-FE1DEA4BAAB2}"/>
              </a:ext>
            </a:extLst>
          </p:cNvPr>
          <p:cNvSpPr txBox="1"/>
          <p:nvPr/>
        </p:nvSpPr>
        <p:spPr>
          <a:xfrm flipH="1">
            <a:off x="-1" y="137342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zijn veel te weinig schilders</a:t>
            </a: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7C63073B-FA81-8EFA-AF8F-8083FD03F3E1}"/>
              </a:ext>
            </a:extLst>
          </p:cNvPr>
          <p:cNvGrpSpPr/>
          <p:nvPr/>
        </p:nvGrpSpPr>
        <p:grpSpPr>
          <a:xfrm>
            <a:off x="742098" y="5010268"/>
            <a:ext cx="7630393" cy="1712681"/>
            <a:chOff x="742098" y="5010268"/>
            <a:chExt cx="7630393" cy="1712681"/>
          </a:xfrm>
        </p:grpSpPr>
        <p:sp>
          <p:nvSpPr>
            <p:cNvPr id="5" name="Tekstvak 4"/>
            <p:cNvSpPr txBox="1"/>
            <p:nvPr/>
          </p:nvSpPr>
          <p:spPr>
            <a:xfrm>
              <a:off x="742098" y="5949281"/>
              <a:ext cx="3887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Hoe lossen we dat op: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64EB9B0E-3191-AD62-1914-ACC19D61D31C}"/>
                </a:ext>
              </a:extLst>
            </p:cNvPr>
            <p:cNvGrpSpPr/>
            <p:nvPr/>
          </p:nvGrpSpPr>
          <p:grpSpPr>
            <a:xfrm>
              <a:off x="4797757" y="5010268"/>
              <a:ext cx="3574734" cy="1712681"/>
              <a:chOff x="4797757" y="5010268"/>
              <a:chExt cx="3574734" cy="1712681"/>
            </a:xfrm>
          </p:grpSpPr>
          <p:sp>
            <p:nvSpPr>
              <p:cNvPr id="8" name="Tekstvak 7"/>
              <p:cNvSpPr txBox="1"/>
              <p:nvPr/>
            </p:nvSpPr>
            <p:spPr>
              <a:xfrm>
                <a:off x="5925189" y="5949280"/>
                <a:ext cx="5834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2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endParaRPr lang="en-US" sz="2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4" name="Afbeelding 3" descr="Afbeelding met clipart, Graphics, ontwerp, tekenfilm&#10;&#10;Automatisch gegenereerde beschrijving">
                <a:extLst>
                  <a:ext uri="{FF2B5EF4-FFF2-40B4-BE49-F238E27FC236}">
                    <a16:creationId xmlns:a16="http://schemas.microsoft.com/office/drawing/2014/main" id="{0825150E-6FC6-67EF-CEBF-7119E36A0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757" y="5151004"/>
                <a:ext cx="1170200" cy="1571945"/>
              </a:xfrm>
              <a:prstGeom prst="rect">
                <a:avLst/>
              </a:prstGeom>
              <a:effectLst>
                <a:glow rad="50800">
                  <a:schemeClr val="bg1"/>
                </a:glow>
              </a:effectLst>
            </p:spPr>
          </p:pic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93B7C912-202B-788C-B6FD-D7F9A34E8B8F}"/>
                  </a:ext>
                </a:extLst>
              </p:cNvPr>
              <p:cNvGrpSpPr/>
              <p:nvPr/>
            </p:nvGrpSpPr>
            <p:grpSpPr>
              <a:xfrm>
                <a:off x="6539422" y="5010268"/>
                <a:ext cx="1833069" cy="1671752"/>
                <a:chOff x="6782850" y="5046923"/>
                <a:chExt cx="1833069" cy="1671752"/>
              </a:xfrm>
            </p:grpSpPr>
            <p:sp>
              <p:nvSpPr>
                <p:cNvPr id="14" name="Cirkel: leeg 13">
                  <a:extLst>
                    <a:ext uri="{FF2B5EF4-FFF2-40B4-BE49-F238E27FC236}">
                      <a16:creationId xmlns:a16="http://schemas.microsoft.com/office/drawing/2014/main" id="{F04AA68F-08C9-47A7-BD48-97B5CF5A334A}"/>
                    </a:ext>
                  </a:extLst>
                </p:cNvPr>
                <p:cNvSpPr/>
                <p:nvPr/>
              </p:nvSpPr>
              <p:spPr>
                <a:xfrm>
                  <a:off x="6831527" y="6187981"/>
                  <a:ext cx="1784392" cy="530694"/>
                </a:xfrm>
                <a:prstGeom prst="donut">
                  <a:avLst>
                    <a:gd name="adj" fmla="val 17493"/>
                  </a:avLst>
                </a:prstGeom>
                <a:solidFill>
                  <a:srgbClr val="FF6600"/>
                </a:solidFill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3" name="Afbeelding 12" descr="Afbeelding met clipart, tekenfilm, ontwerp&#10;&#10;Automatisch gegenereerde beschrijving">
                  <a:extLst>
                    <a:ext uri="{FF2B5EF4-FFF2-40B4-BE49-F238E27FC236}">
                      <a16:creationId xmlns:a16="http://schemas.microsoft.com/office/drawing/2014/main" id="{977220E5-1260-9DD2-E434-2D63AC7170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2850" y="5046923"/>
                  <a:ext cx="1784392" cy="1571945"/>
                </a:xfrm>
                <a:prstGeom prst="rect">
                  <a:avLst/>
                </a:prstGeom>
                <a:effectLst>
                  <a:glow rad="38100">
                    <a:schemeClr val="bg1"/>
                  </a:glo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901944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3" b="12019"/>
          <a:stretch/>
        </p:blipFill>
        <p:spPr>
          <a:xfrm>
            <a:off x="432000" y="900000"/>
            <a:ext cx="8280000" cy="4752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DE1D269-93E9-A336-4840-D4FCB9CAE4B7}"/>
              </a:ext>
            </a:extLst>
          </p:cNvPr>
          <p:cNvSpPr txBox="1"/>
          <p:nvPr/>
        </p:nvSpPr>
        <p:spPr>
          <a:xfrm flipH="1">
            <a:off x="3423" y="197211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water in onze rivieren is vervuild.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C7756BA3-7F8C-A907-D17A-C2EB01A7564A}"/>
              </a:ext>
            </a:extLst>
          </p:cNvPr>
          <p:cNvGrpSpPr/>
          <p:nvPr/>
        </p:nvGrpSpPr>
        <p:grpSpPr>
          <a:xfrm>
            <a:off x="742098" y="5010268"/>
            <a:ext cx="7630393" cy="1712681"/>
            <a:chOff x="742098" y="5010268"/>
            <a:chExt cx="7630393" cy="1712681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417E3330-31CA-C606-6177-06A67B2BF0FE}"/>
                </a:ext>
              </a:extLst>
            </p:cNvPr>
            <p:cNvSpPr txBox="1"/>
            <p:nvPr/>
          </p:nvSpPr>
          <p:spPr>
            <a:xfrm>
              <a:off x="742098" y="5949281"/>
              <a:ext cx="3887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Hoe lossen we dat op: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E1A8ADC5-C2FC-3AE0-7EE8-B673274C376C}"/>
                </a:ext>
              </a:extLst>
            </p:cNvPr>
            <p:cNvGrpSpPr/>
            <p:nvPr/>
          </p:nvGrpSpPr>
          <p:grpSpPr>
            <a:xfrm>
              <a:off x="4797757" y="5010268"/>
              <a:ext cx="3574734" cy="1712681"/>
              <a:chOff x="4797757" y="5010268"/>
              <a:chExt cx="3574734" cy="1712681"/>
            </a:xfrm>
          </p:grpSpPr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3DED703E-3676-B103-4F58-8933594FFCFE}"/>
                  </a:ext>
                </a:extLst>
              </p:cNvPr>
              <p:cNvSpPr txBox="1"/>
              <p:nvPr/>
            </p:nvSpPr>
            <p:spPr>
              <a:xfrm>
                <a:off x="5925189" y="5949280"/>
                <a:ext cx="5834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2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endParaRPr lang="en-US" sz="2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8" name="Afbeelding 7" descr="Afbeelding met clipart, Graphics, ontwerp, tekenfilm&#10;&#10;Automatisch gegenereerde beschrijving">
                <a:extLst>
                  <a:ext uri="{FF2B5EF4-FFF2-40B4-BE49-F238E27FC236}">
                    <a16:creationId xmlns:a16="http://schemas.microsoft.com/office/drawing/2014/main" id="{A907B59E-345E-761D-EACE-E5F176125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757" y="5151004"/>
                <a:ext cx="1170200" cy="1571945"/>
              </a:xfrm>
              <a:prstGeom prst="rect">
                <a:avLst/>
              </a:prstGeom>
              <a:effectLst>
                <a:glow rad="50800">
                  <a:schemeClr val="bg1"/>
                </a:glow>
              </a:effectLst>
            </p:spPr>
          </p:pic>
          <p:grpSp>
            <p:nvGrpSpPr>
              <p:cNvPr id="9" name="Groep 8">
                <a:extLst>
                  <a:ext uri="{FF2B5EF4-FFF2-40B4-BE49-F238E27FC236}">
                    <a16:creationId xmlns:a16="http://schemas.microsoft.com/office/drawing/2014/main" id="{6941DDE6-A206-BE66-D21F-BCA18AC24B0A}"/>
                  </a:ext>
                </a:extLst>
              </p:cNvPr>
              <p:cNvGrpSpPr/>
              <p:nvPr/>
            </p:nvGrpSpPr>
            <p:grpSpPr>
              <a:xfrm>
                <a:off x="6539422" y="5010268"/>
                <a:ext cx="1833069" cy="1671752"/>
                <a:chOff x="6782850" y="5046923"/>
                <a:chExt cx="1833069" cy="1671752"/>
              </a:xfrm>
            </p:grpSpPr>
            <p:sp>
              <p:nvSpPr>
                <p:cNvPr id="10" name="Cirkel: leeg 9">
                  <a:extLst>
                    <a:ext uri="{FF2B5EF4-FFF2-40B4-BE49-F238E27FC236}">
                      <a16:creationId xmlns:a16="http://schemas.microsoft.com/office/drawing/2014/main" id="{F20C6150-1A27-1474-73BE-850BB3448089}"/>
                    </a:ext>
                  </a:extLst>
                </p:cNvPr>
                <p:cNvSpPr/>
                <p:nvPr/>
              </p:nvSpPr>
              <p:spPr>
                <a:xfrm>
                  <a:off x="6831527" y="6187981"/>
                  <a:ext cx="1784392" cy="530694"/>
                </a:xfrm>
                <a:prstGeom prst="donut">
                  <a:avLst>
                    <a:gd name="adj" fmla="val 17493"/>
                  </a:avLst>
                </a:prstGeom>
                <a:solidFill>
                  <a:srgbClr val="FF6600"/>
                </a:solidFill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1" name="Afbeelding 10" descr="Afbeelding met clipart, tekenfilm, ontwerp&#10;&#10;Automatisch gegenereerde beschrijving">
                  <a:extLst>
                    <a:ext uri="{FF2B5EF4-FFF2-40B4-BE49-F238E27FC236}">
                      <a16:creationId xmlns:a16="http://schemas.microsoft.com/office/drawing/2014/main" id="{8AB7C9C1-CC9D-AFEF-55B1-221C8A25FC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2850" y="5046923"/>
                  <a:ext cx="1784392" cy="1571945"/>
                </a:xfrm>
                <a:prstGeom prst="rect">
                  <a:avLst/>
                </a:prstGeom>
                <a:effectLst>
                  <a:glow rad="38100">
                    <a:schemeClr val="bg1"/>
                  </a:glo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413737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5"/>
          <a:stretch/>
        </p:blipFill>
        <p:spPr>
          <a:xfrm>
            <a:off x="432000" y="900000"/>
            <a:ext cx="8280000" cy="47520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430E8361-725D-85CD-C152-113E243A3FAB}"/>
              </a:ext>
            </a:extLst>
          </p:cNvPr>
          <p:cNvSpPr txBox="1"/>
          <p:nvPr/>
        </p:nvSpPr>
        <p:spPr>
          <a:xfrm flipH="1">
            <a:off x="3423" y="197211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zee wordt leeggevist!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EA24C02-B34B-B3F7-8165-80932779735A}"/>
              </a:ext>
            </a:extLst>
          </p:cNvPr>
          <p:cNvGrpSpPr/>
          <p:nvPr/>
        </p:nvGrpSpPr>
        <p:grpSpPr>
          <a:xfrm>
            <a:off x="742098" y="5010268"/>
            <a:ext cx="7630393" cy="1712681"/>
            <a:chOff x="742098" y="5010268"/>
            <a:chExt cx="7630393" cy="1712681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78AAAB60-891E-8FFE-BD8F-521F786B8590}"/>
                </a:ext>
              </a:extLst>
            </p:cNvPr>
            <p:cNvSpPr txBox="1"/>
            <p:nvPr/>
          </p:nvSpPr>
          <p:spPr>
            <a:xfrm>
              <a:off x="742098" y="5949281"/>
              <a:ext cx="3887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Hoe lossen we dat op: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5F4C57E1-32A9-002A-98D4-165F4AB9F055}"/>
                </a:ext>
              </a:extLst>
            </p:cNvPr>
            <p:cNvGrpSpPr/>
            <p:nvPr/>
          </p:nvGrpSpPr>
          <p:grpSpPr>
            <a:xfrm>
              <a:off x="4797757" y="5010268"/>
              <a:ext cx="3574734" cy="1712681"/>
              <a:chOff x="4797757" y="5010268"/>
              <a:chExt cx="3574734" cy="1712681"/>
            </a:xfrm>
          </p:grpSpPr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7C8DDA74-C105-B38F-B525-B02631C9BF30}"/>
                  </a:ext>
                </a:extLst>
              </p:cNvPr>
              <p:cNvSpPr txBox="1"/>
              <p:nvPr/>
            </p:nvSpPr>
            <p:spPr>
              <a:xfrm>
                <a:off x="5925189" y="5949280"/>
                <a:ext cx="5834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2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endParaRPr lang="en-US" sz="2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7" name="Afbeelding 6" descr="Afbeelding met clipart, Graphics, ontwerp, tekenfilm&#10;&#10;Automatisch gegenereerde beschrijving">
                <a:extLst>
                  <a:ext uri="{FF2B5EF4-FFF2-40B4-BE49-F238E27FC236}">
                    <a16:creationId xmlns:a16="http://schemas.microsoft.com/office/drawing/2014/main" id="{F59DFC2F-D839-C7ED-1840-3DD98DF29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757" y="5151004"/>
                <a:ext cx="1170200" cy="1571945"/>
              </a:xfrm>
              <a:prstGeom prst="rect">
                <a:avLst/>
              </a:prstGeom>
              <a:effectLst>
                <a:glow rad="50800">
                  <a:schemeClr val="bg1"/>
                </a:glow>
              </a:effectLst>
            </p:spPr>
          </p:pic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id="{14C07E54-F059-A435-F2DA-8E6C77A5284D}"/>
                  </a:ext>
                </a:extLst>
              </p:cNvPr>
              <p:cNvGrpSpPr/>
              <p:nvPr/>
            </p:nvGrpSpPr>
            <p:grpSpPr>
              <a:xfrm>
                <a:off x="6539422" y="5010268"/>
                <a:ext cx="1833069" cy="1671752"/>
                <a:chOff x="6782850" y="5046923"/>
                <a:chExt cx="1833069" cy="1671752"/>
              </a:xfrm>
            </p:grpSpPr>
            <p:sp>
              <p:nvSpPr>
                <p:cNvPr id="9" name="Cirkel: leeg 8">
                  <a:extLst>
                    <a:ext uri="{FF2B5EF4-FFF2-40B4-BE49-F238E27FC236}">
                      <a16:creationId xmlns:a16="http://schemas.microsoft.com/office/drawing/2014/main" id="{1802C4B2-F17F-4509-F989-098589EDB218}"/>
                    </a:ext>
                  </a:extLst>
                </p:cNvPr>
                <p:cNvSpPr/>
                <p:nvPr/>
              </p:nvSpPr>
              <p:spPr>
                <a:xfrm>
                  <a:off x="6831527" y="6187981"/>
                  <a:ext cx="1784392" cy="530694"/>
                </a:xfrm>
                <a:prstGeom prst="donut">
                  <a:avLst>
                    <a:gd name="adj" fmla="val 17493"/>
                  </a:avLst>
                </a:prstGeom>
                <a:solidFill>
                  <a:srgbClr val="FF6600"/>
                </a:solidFill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0" name="Afbeelding 9" descr="Afbeelding met clipart, tekenfilm, ontwerp&#10;&#10;Automatisch gegenereerde beschrijving">
                  <a:extLst>
                    <a:ext uri="{FF2B5EF4-FFF2-40B4-BE49-F238E27FC236}">
                      <a16:creationId xmlns:a16="http://schemas.microsoft.com/office/drawing/2014/main" id="{9D2BD1C6-CF68-95A7-685B-515EF6CBC9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2850" y="5046923"/>
                  <a:ext cx="1784392" cy="1571945"/>
                </a:xfrm>
                <a:prstGeom prst="rect">
                  <a:avLst/>
                </a:prstGeom>
                <a:effectLst>
                  <a:glow rad="38100">
                    <a:schemeClr val="bg1"/>
                  </a:glo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774319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r="2031" b="11678"/>
          <a:stretch/>
        </p:blipFill>
        <p:spPr>
          <a:xfrm>
            <a:off x="432000" y="900000"/>
            <a:ext cx="8280000" cy="47520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4CB90B98-89D5-5676-A4F4-74F7C4E922F1}"/>
              </a:ext>
            </a:extLst>
          </p:cNvPr>
          <p:cNvSpPr txBox="1"/>
          <p:nvPr/>
        </p:nvSpPr>
        <p:spPr>
          <a:xfrm flipH="1">
            <a:off x="3423" y="197211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Criminelen verstoppen zich in het buitenland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16A0B998-ECEB-EB97-F5DD-FDF6083D553A}"/>
              </a:ext>
            </a:extLst>
          </p:cNvPr>
          <p:cNvGrpSpPr/>
          <p:nvPr/>
        </p:nvGrpSpPr>
        <p:grpSpPr>
          <a:xfrm>
            <a:off x="742098" y="5010268"/>
            <a:ext cx="7630393" cy="1712681"/>
            <a:chOff x="742098" y="5010268"/>
            <a:chExt cx="7630393" cy="1712681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23F41E08-9503-A2AF-7580-5F7E4B245DC5}"/>
                </a:ext>
              </a:extLst>
            </p:cNvPr>
            <p:cNvSpPr txBox="1"/>
            <p:nvPr/>
          </p:nvSpPr>
          <p:spPr>
            <a:xfrm>
              <a:off x="742098" y="5949281"/>
              <a:ext cx="3887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Hoe lossen we dat op: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A5C349ED-66EF-D950-D368-E3BA41350B5C}"/>
                </a:ext>
              </a:extLst>
            </p:cNvPr>
            <p:cNvGrpSpPr/>
            <p:nvPr/>
          </p:nvGrpSpPr>
          <p:grpSpPr>
            <a:xfrm>
              <a:off x="4797757" y="5010268"/>
              <a:ext cx="3574734" cy="1712681"/>
              <a:chOff x="4797757" y="5010268"/>
              <a:chExt cx="3574734" cy="1712681"/>
            </a:xfrm>
          </p:grpSpPr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B87C7320-A8E9-D52E-C2C5-2F8EF28CCF07}"/>
                  </a:ext>
                </a:extLst>
              </p:cNvPr>
              <p:cNvSpPr txBox="1"/>
              <p:nvPr/>
            </p:nvSpPr>
            <p:spPr>
              <a:xfrm>
                <a:off x="5925189" y="5949280"/>
                <a:ext cx="5834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2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endParaRPr lang="en-US" sz="2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7" name="Afbeelding 6" descr="Afbeelding met clipart, Graphics, ontwerp, tekenfilm&#10;&#10;Automatisch gegenereerde beschrijving">
                <a:extLst>
                  <a:ext uri="{FF2B5EF4-FFF2-40B4-BE49-F238E27FC236}">
                    <a16:creationId xmlns:a16="http://schemas.microsoft.com/office/drawing/2014/main" id="{BB54D135-58C5-B027-05EF-E3CC203017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757" y="5151004"/>
                <a:ext cx="1170200" cy="1571945"/>
              </a:xfrm>
              <a:prstGeom prst="rect">
                <a:avLst/>
              </a:prstGeom>
              <a:effectLst>
                <a:glow rad="50800">
                  <a:schemeClr val="bg1"/>
                </a:glow>
              </a:effectLst>
            </p:spPr>
          </p:pic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id="{AF097FE4-0706-3C31-3B7C-63A665205B91}"/>
                  </a:ext>
                </a:extLst>
              </p:cNvPr>
              <p:cNvGrpSpPr/>
              <p:nvPr/>
            </p:nvGrpSpPr>
            <p:grpSpPr>
              <a:xfrm>
                <a:off x="6539422" y="5010268"/>
                <a:ext cx="1833069" cy="1671752"/>
                <a:chOff x="6782850" y="5046923"/>
                <a:chExt cx="1833069" cy="1671752"/>
              </a:xfrm>
            </p:grpSpPr>
            <p:sp>
              <p:nvSpPr>
                <p:cNvPr id="9" name="Cirkel: leeg 8">
                  <a:extLst>
                    <a:ext uri="{FF2B5EF4-FFF2-40B4-BE49-F238E27FC236}">
                      <a16:creationId xmlns:a16="http://schemas.microsoft.com/office/drawing/2014/main" id="{A63A796B-5130-7722-F645-ED9FAC78E3F1}"/>
                    </a:ext>
                  </a:extLst>
                </p:cNvPr>
                <p:cNvSpPr/>
                <p:nvPr/>
              </p:nvSpPr>
              <p:spPr>
                <a:xfrm>
                  <a:off x="6831527" y="6187981"/>
                  <a:ext cx="1784392" cy="530694"/>
                </a:xfrm>
                <a:prstGeom prst="donut">
                  <a:avLst>
                    <a:gd name="adj" fmla="val 17493"/>
                  </a:avLst>
                </a:prstGeom>
                <a:solidFill>
                  <a:srgbClr val="FF6600"/>
                </a:solidFill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7" name="Afbeelding 16" descr="Afbeelding met clipart, tekenfilm, ontwerp&#10;&#10;Automatisch gegenereerde beschrijving">
                  <a:extLst>
                    <a:ext uri="{FF2B5EF4-FFF2-40B4-BE49-F238E27FC236}">
                      <a16:creationId xmlns:a16="http://schemas.microsoft.com/office/drawing/2014/main" id="{1F7381EE-2346-FB70-E6DE-05DBCC218D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2850" y="5046923"/>
                  <a:ext cx="1784392" cy="1571945"/>
                </a:xfrm>
                <a:prstGeom prst="rect">
                  <a:avLst/>
                </a:prstGeom>
                <a:effectLst>
                  <a:glow rad="38100">
                    <a:schemeClr val="bg1"/>
                  </a:glo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2858691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296" r="3609" b="13941"/>
          <a:stretch/>
        </p:blipFill>
        <p:spPr>
          <a:xfrm>
            <a:off x="432000" y="900000"/>
            <a:ext cx="8280000" cy="4752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A84E01A-E503-4215-DA2F-81B0FD2EA1AD}"/>
              </a:ext>
            </a:extLst>
          </p:cNvPr>
          <p:cNvSpPr txBox="1"/>
          <p:nvPr/>
        </p:nvSpPr>
        <p:spPr>
          <a:xfrm flipH="1">
            <a:off x="3423" y="197211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Zoveel koeien en varkens veroorzaakt vervuiling.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702AE1CB-3C92-B3F5-2F03-1B23806067B4}"/>
              </a:ext>
            </a:extLst>
          </p:cNvPr>
          <p:cNvGrpSpPr/>
          <p:nvPr/>
        </p:nvGrpSpPr>
        <p:grpSpPr>
          <a:xfrm>
            <a:off x="742098" y="5010268"/>
            <a:ext cx="7630393" cy="1712681"/>
            <a:chOff x="742098" y="5010268"/>
            <a:chExt cx="7630393" cy="1712681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FB27BECF-CCAC-49C7-CEB7-048F08B68065}"/>
                </a:ext>
              </a:extLst>
            </p:cNvPr>
            <p:cNvSpPr txBox="1"/>
            <p:nvPr/>
          </p:nvSpPr>
          <p:spPr>
            <a:xfrm>
              <a:off x="742098" y="5949281"/>
              <a:ext cx="3887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Hoe lossen we dat op: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168985CC-9254-2B62-B3BF-7BF1CFEA41F8}"/>
                </a:ext>
              </a:extLst>
            </p:cNvPr>
            <p:cNvGrpSpPr/>
            <p:nvPr/>
          </p:nvGrpSpPr>
          <p:grpSpPr>
            <a:xfrm>
              <a:off x="4797757" y="5010268"/>
              <a:ext cx="3574734" cy="1712681"/>
              <a:chOff x="4797757" y="5010268"/>
              <a:chExt cx="3574734" cy="1712681"/>
            </a:xfrm>
          </p:grpSpPr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5E101213-0A83-FF35-00A4-82B6E2A7B039}"/>
                  </a:ext>
                </a:extLst>
              </p:cNvPr>
              <p:cNvSpPr txBox="1"/>
              <p:nvPr/>
            </p:nvSpPr>
            <p:spPr>
              <a:xfrm>
                <a:off x="5925189" y="5949280"/>
                <a:ext cx="5834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2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endParaRPr lang="en-US" sz="2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7" name="Afbeelding 6" descr="Afbeelding met clipart, Graphics, ontwerp, tekenfilm&#10;&#10;Automatisch gegenereerde beschrijving">
                <a:extLst>
                  <a:ext uri="{FF2B5EF4-FFF2-40B4-BE49-F238E27FC236}">
                    <a16:creationId xmlns:a16="http://schemas.microsoft.com/office/drawing/2014/main" id="{3FA4E17D-75F5-B8EF-F100-DDEFD0C93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757" y="5151004"/>
                <a:ext cx="1170200" cy="1571945"/>
              </a:xfrm>
              <a:prstGeom prst="rect">
                <a:avLst/>
              </a:prstGeom>
              <a:effectLst>
                <a:glow rad="50800">
                  <a:schemeClr val="bg1"/>
                </a:glow>
              </a:effectLst>
            </p:spPr>
          </p:pic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id="{65730AF0-58D3-710C-D933-9197F7F99DBC}"/>
                  </a:ext>
                </a:extLst>
              </p:cNvPr>
              <p:cNvGrpSpPr/>
              <p:nvPr/>
            </p:nvGrpSpPr>
            <p:grpSpPr>
              <a:xfrm>
                <a:off x="6539422" y="5010268"/>
                <a:ext cx="1833069" cy="1671752"/>
                <a:chOff x="6782850" y="5046923"/>
                <a:chExt cx="1833069" cy="1671752"/>
              </a:xfrm>
            </p:grpSpPr>
            <p:sp>
              <p:nvSpPr>
                <p:cNvPr id="16" name="Cirkel: leeg 15">
                  <a:extLst>
                    <a:ext uri="{FF2B5EF4-FFF2-40B4-BE49-F238E27FC236}">
                      <a16:creationId xmlns:a16="http://schemas.microsoft.com/office/drawing/2014/main" id="{0834FD01-6777-9705-1985-B5E1B41B43E2}"/>
                    </a:ext>
                  </a:extLst>
                </p:cNvPr>
                <p:cNvSpPr/>
                <p:nvPr/>
              </p:nvSpPr>
              <p:spPr>
                <a:xfrm>
                  <a:off x="6831527" y="6187981"/>
                  <a:ext cx="1784392" cy="530694"/>
                </a:xfrm>
                <a:prstGeom prst="donut">
                  <a:avLst>
                    <a:gd name="adj" fmla="val 17493"/>
                  </a:avLst>
                </a:prstGeom>
                <a:solidFill>
                  <a:srgbClr val="FF6600"/>
                </a:solidFill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7" name="Afbeelding 16" descr="Afbeelding met clipart, tekenfilm, ontwerp&#10;&#10;Automatisch gegenereerde beschrijving">
                  <a:extLst>
                    <a:ext uri="{FF2B5EF4-FFF2-40B4-BE49-F238E27FC236}">
                      <a16:creationId xmlns:a16="http://schemas.microsoft.com/office/drawing/2014/main" id="{C4C9C127-A08E-0B95-8EFA-D329EAEAF1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2850" y="5046923"/>
                  <a:ext cx="1784392" cy="1571945"/>
                </a:xfrm>
                <a:prstGeom prst="rect">
                  <a:avLst/>
                </a:prstGeom>
                <a:effectLst>
                  <a:glow rad="38100">
                    <a:schemeClr val="bg1"/>
                  </a:glo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9926832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r="6179" b="19421"/>
          <a:stretch/>
        </p:blipFill>
        <p:spPr>
          <a:xfrm>
            <a:off x="432000" y="900000"/>
            <a:ext cx="8280000" cy="4752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E37D620-C1F9-B6CA-BBDB-B9B47DFC7670}"/>
              </a:ext>
            </a:extLst>
          </p:cNvPr>
          <p:cNvSpPr txBox="1"/>
          <p:nvPr/>
        </p:nvSpPr>
        <p:spPr>
          <a:xfrm flipH="1">
            <a:off x="3423" y="197211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willen geen oorlog!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87234336-66D3-65AF-1BFE-003132FCA71C}"/>
              </a:ext>
            </a:extLst>
          </p:cNvPr>
          <p:cNvGrpSpPr/>
          <p:nvPr/>
        </p:nvGrpSpPr>
        <p:grpSpPr>
          <a:xfrm>
            <a:off x="742098" y="5010268"/>
            <a:ext cx="7630393" cy="1712681"/>
            <a:chOff x="742098" y="5010268"/>
            <a:chExt cx="7630393" cy="1712681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CCE5A41E-8C45-18DE-1351-27E8AF275F7D}"/>
                </a:ext>
              </a:extLst>
            </p:cNvPr>
            <p:cNvSpPr txBox="1"/>
            <p:nvPr/>
          </p:nvSpPr>
          <p:spPr>
            <a:xfrm>
              <a:off x="742098" y="5949281"/>
              <a:ext cx="3887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Hoe lossen we dat op: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54825171-CFED-7132-24BF-A040E46A598A}"/>
                </a:ext>
              </a:extLst>
            </p:cNvPr>
            <p:cNvGrpSpPr/>
            <p:nvPr/>
          </p:nvGrpSpPr>
          <p:grpSpPr>
            <a:xfrm>
              <a:off x="4797757" y="5010268"/>
              <a:ext cx="3574734" cy="1712681"/>
              <a:chOff x="4797757" y="5010268"/>
              <a:chExt cx="3574734" cy="1712681"/>
            </a:xfrm>
          </p:grpSpPr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E5E8DF7C-D798-EF5E-515C-BF178213B6AB}"/>
                  </a:ext>
                </a:extLst>
              </p:cNvPr>
              <p:cNvSpPr txBox="1"/>
              <p:nvPr/>
            </p:nvSpPr>
            <p:spPr>
              <a:xfrm>
                <a:off x="5925189" y="5949280"/>
                <a:ext cx="5834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2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endParaRPr lang="en-US" sz="2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7" name="Afbeelding 6" descr="Afbeelding met clipart, Graphics, ontwerp, tekenfilm&#10;&#10;Automatisch gegenereerde beschrijving">
                <a:extLst>
                  <a:ext uri="{FF2B5EF4-FFF2-40B4-BE49-F238E27FC236}">
                    <a16:creationId xmlns:a16="http://schemas.microsoft.com/office/drawing/2014/main" id="{5E4733C1-367D-83DC-2592-C4E36F53D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757" y="5151004"/>
                <a:ext cx="1170200" cy="1571945"/>
              </a:xfrm>
              <a:prstGeom prst="rect">
                <a:avLst/>
              </a:prstGeom>
              <a:effectLst>
                <a:glow rad="50800">
                  <a:schemeClr val="bg1"/>
                </a:glow>
              </a:effectLst>
            </p:spPr>
          </p:pic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id="{B62E20AB-E210-3A6F-C5F3-0A4C48673921}"/>
                  </a:ext>
                </a:extLst>
              </p:cNvPr>
              <p:cNvGrpSpPr/>
              <p:nvPr/>
            </p:nvGrpSpPr>
            <p:grpSpPr>
              <a:xfrm>
                <a:off x="6539422" y="5010268"/>
                <a:ext cx="1833069" cy="1671752"/>
                <a:chOff x="6782850" y="5046923"/>
                <a:chExt cx="1833069" cy="1671752"/>
              </a:xfrm>
            </p:grpSpPr>
            <p:sp>
              <p:nvSpPr>
                <p:cNvPr id="16" name="Cirkel: leeg 15">
                  <a:extLst>
                    <a:ext uri="{FF2B5EF4-FFF2-40B4-BE49-F238E27FC236}">
                      <a16:creationId xmlns:a16="http://schemas.microsoft.com/office/drawing/2014/main" id="{B1EAAF34-4ED0-892D-E937-E745088D5F53}"/>
                    </a:ext>
                  </a:extLst>
                </p:cNvPr>
                <p:cNvSpPr/>
                <p:nvPr/>
              </p:nvSpPr>
              <p:spPr>
                <a:xfrm>
                  <a:off x="6831527" y="6187981"/>
                  <a:ext cx="1784392" cy="530694"/>
                </a:xfrm>
                <a:prstGeom prst="donut">
                  <a:avLst>
                    <a:gd name="adj" fmla="val 17493"/>
                  </a:avLst>
                </a:prstGeom>
                <a:solidFill>
                  <a:srgbClr val="FF6600"/>
                </a:solidFill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7" name="Afbeelding 16" descr="Afbeelding met clipart, tekenfilm, ontwerp&#10;&#10;Automatisch gegenereerde beschrijving">
                  <a:extLst>
                    <a:ext uri="{FF2B5EF4-FFF2-40B4-BE49-F238E27FC236}">
                      <a16:creationId xmlns:a16="http://schemas.microsoft.com/office/drawing/2014/main" id="{96D7F186-31C6-5171-BA3A-975DF248ED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2850" y="5046923"/>
                  <a:ext cx="1784392" cy="1571945"/>
                </a:xfrm>
                <a:prstGeom prst="rect">
                  <a:avLst/>
                </a:prstGeom>
                <a:effectLst>
                  <a:glow rad="38100">
                    <a:schemeClr val="bg1"/>
                  </a:glo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418765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13082" b="15510"/>
          <a:stretch/>
        </p:blipFill>
        <p:spPr>
          <a:xfrm>
            <a:off x="432000" y="900000"/>
            <a:ext cx="8280000" cy="4752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8C0DBC0-73A1-F312-43F1-8EF728D9148B}"/>
              </a:ext>
            </a:extLst>
          </p:cNvPr>
          <p:cNvSpPr txBox="1"/>
          <p:nvPr/>
        </p:nvSpPr>
        <p:spPr>
          <a:xfrm flipH="1">
            <a:off x="3423" y="197211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Homo’s worden gepest en gediscrimineerd.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97B2245-9F38-69F0-40F5-506BF2706791}"/>
              </a:ext>
            </a:extLst>
          </p:cNvPr>
          <p:cNvGrpSpPr/>
          <p:nvPr/>
        </p:nvGrpSpPr>
        <p:grpSpPr>
          <a:xfrm>
            <a:off x="742098" y="5010268"/>
            <a:ext cx="7630393" cy="1712681"/>
            <a:chOff x="742098" y="5010268"/>
            <a:chExt cx="7630393" cy="1712681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3BCF0FBC-3B5B-239E-F81D-40AB61707AA6}"/>
                </a:ext>
              </a:extLst>
            </p:cNvPr>
            <p:cNvSpPr txBox="1"/>
            <p:nvPr/>
          </p:nvSpPr>
          <p:spPr>
            <a:xfrm>
              <a:off x="742098" y="5949281"/>
              <a:ext cx="3887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Hoe lossen we dat op: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DB9E628D-54EB-EA70-7FBB-E0698AAD7038}"/>
                </a:ext>
              </a:extLst>
            </p:cNvPr>
            <p:cNvGrpSpPr/>
            <p:nvPr/>
          </p:nvGrpSpPr>
          <p:grpSpPr>
            <a:xfrm>
              <a:off x="4797757" y="5010268"/>
              <a:ext cx="3574734" cy="1712681"/>
              <a:chOff x="4797757" y="5010268"/>
              <a:chExt cx="3574734" cy="1712681"/>
            </a:xfrm>
          </p:grpSpPr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DA305D61-6619-6896-80F5-D9CEADF41E52}"/>
                  </a:ext>
                </a:extLst>
              </p:cNvPr>
              <p:cNvSpPr txBox="1"/>
              <p:nvPr/>
            </p:nvSpPr>
            <p:spPr>
              <a:xfrm>
                <a:off x="5925189" y="5949280"/>
                <a:ext cx="5834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2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endParaRPr lang="en-US" sz="2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7" name="Afbeelding 6" descr="Afbeelding met clipart, Graphics, ontwerp, tekenfilm&#10;&#10;Automatisch gegenereerde beschrijving">
                <a:extLst>
                  <a:ext uri="{FF2B5EF4-FFF2-40B4-BE49-F238E27FC236}">
                    <a16:creationId xmlns:a16="http://schemas.microsoft.com/office/drawing/2014/main" id="{A6A9EEA9-A6E8-C831-3191-CF9EAB4D9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757" y="5151004"/>
                <a:ext cx="1170200" cy="1571945"/>
              </a:xfrm>
              <a:prstGeom prst="rect">
                <a:avLst/>
              </a:prstGeom>
              <a:effectLst>
                <a:glow rad="50800">
                  <a:schemeClr val="bg1"/>
                </a:glow>
              </a:effectLst>
            </p:spPr>
          </p:pic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id="{BBD9A34A-6172-204A-A68D-D6085B7EED37}"/>
                  </a:ext>
                </a:extLst>
              </p:cNvPr>
              <p:cNvGrpSpPr/>
              <p:nvPr/>
            </p:nvGrpSpPr>
            <p:grpSpPr>
              <a:xfrm>
                <a:off x="6539422" y="5010268"/>
                <a:ext cx="1833069" cy="1671752"/>
                <a:chOff x="6782850" y="5046923"/>
                <a:chExt cx="1833069" cy="1671752"/>
              </a:xfrm>
            </p:grpSpPr>
            <p:sp>
              <p:nvSpPr>
                <p:cNvPr id="16" name="Cirkel: leeg 15">
                  <a:extLst>
                    <a:ext uri="{FF2B5EF4-FFF2-40B4-BE49-F238E27FC236}">
                      <a16:creationId xmlns:a16="http://schemas.microsoft.com/office/drawing/2014/main" id="{E57BE95A-4ECE-0491-EB81-4F776D8E6669}"/>
                    </a:ext>
                  </a:extLst>
                </p:cNvPr>
                <p:cNvSpPr/>
                <p:nvPr/>
              </p:nvSpPr>
              <p:spPr>
                <a:xfrm>
                  <a:off x="6831527" y="6187981"/>
                  <a:ext cx="1784392" cy="530694"/>
                </a:xfrm>
                <a:prstGeom prst="donut">
                  <a:avLst>
                    <a:gd name="adj" fmla="val 17493"/>
                  </a:avLst>
                </a:prstGeom>
                <a:solidFill>
                  <a:srgbClr val="FF6600"/>
                </a:solidFill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7" name="Afbeelding 16" descr="Afbeelding met clipart, tekenfilm, ontwerp&#10;&#10;Automatisch gegenereerde beschrijving">
                  <a:extLst>
                    <a:ext uri="{FF2B5EF4-FFF2-40B4-BE49-F238E27FC236}">
                      <a16:creationId xmlns:a16="http://schemas.microsoft.com/office/drawing/2014/main" id="{D039488B-159D-4F60-121A-7B4C0F000E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2850" y="5046923"/>
                  <a:ext cx="1784392" cy="1571945"/>
                </a:xfrm>
                <a:prstGeom prst="rect">
                  <a:avLst/>
                </a:prstGeom>
                <a:effectLst>
                  <a:glow rad="38100">
                    <a:schemeClr val="bg1"/>
                  </a:glo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453898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tekenfilm, clipart, schets&#10;&#10;Automatisch gegenereerde beschrijving">
            <a:extLst>
              <a:ext uri="{FF2B5EF4-FFF2-40B4-BE49-F238E27FC236}">
                <a16:creationId xmlns:a16="http://schemas.microsoft.com/office/drawing/2014/main" id="{268AFE95-64D7-1A89-8D58-F9878DDA8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5" y="493158"/>
            <a:ext cx="3857105" cy="53035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F55EF8-B625-B630-0F18-F14E69B66509}"/>
              </a:ext>
            </a:extLst>
          </p:cNvPr>
          <p:cNvSpPr txBox="1"/>
          <p:nvPr/>
        </p:nvSpPr>
        <p:spPr>
          <a:xfrm>
            <a:off x="-1" y="553384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all" dirty="0">
                <a:solidFill>
                  <a:srgbClr val="317175"/>
                </a:solidFill>
                <a:latin typeface="Arial Black" panose="020B0A04020102020204" pitchFamily="34" charset="0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1318746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r="1991" b="14049"/>
          <a:stretch/>
        </p:blipFill>
        <p:spPr>
          <a:xfrm>
            <a:off x="432000" y="900000"/>
            <a:ext cx="8280000" cy="4752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3A29213-A550-EE70-EA67-462E2401D967}"/>
              </a:ext>
            </a:extLst>
          </p:cNvPr>
          <p:cNvSpPr txBox="1"/>
          <p:nvPr/>
        </p:nvSpPr>
        <p:spPr>
          <a:xfrm flipH="1">
            <a:off x="3423" y="197211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voorkomen we aanslagen?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DD922FB2-FC3D-B385-DD06-8A4CCB6A2F81}"/>
              </a:ext>
            </a:extLst>
          </p:cNvPr>
          <p:cNvGrpSpPr/>
          <p:nvPr/>
        </p:nvGrpSpPr>
        <p:grpSpPr>
          <a:xfrm>
            <a:off x="742098" y="5010268"/>
            <a:ext cx="7630393" cy="1712681"/>
            <a:chOff x="742098" y="5010268"/>
            <a:chExt cx="7630393" cy="1712681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6F569FC6-5DF7-B6FF-BC3F-73409E67B48B}"/>
                </a:ext>
              </a:extLst>
            </p:cNvPr>
            <p:cNvSpPr txBox="1"/>
            <p:nvPr/>
          </p:nvSpPr>
          <p:spPr>
            <a:xfrm>
              <a:off x="742098" y="5949281"/>
              <a:ext cx="3887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Hoe lossen we dat op: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9FD42F09-9AE4-900D-2FA8-82258F44E3A2}"/>
                </a:ext>
              </a:extLst>
            </p:cNvPr>
            <p:cNvGrpSpPr/>
            <p:nvPr/>
          </p:nvGrpSpPr>
          <p:grpSpPr>
            <a:xfrm>
              <a:off x="4797757" y="5010268"/>
              <a:ext cx="3574734" cy="1712681"/>
              <a:chOff x="4797757" y="5010268"/>
              <a:chExt cx="3574734" cy="1712681"/>
            </a:xfrm>
          </p:grpSpPr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C94089BC-B4E1-E10B-1932-635B0D277FB6}"/>
                  </a:ext>
                </a:extLst>
              </p:cNvPr>
              <p:cNvSpPr txBox="1"/>
              <p:nvPr/>
            </p:nvSpPr>
            <p:spPr>
              <a:xfrm>
                <a:off x="5925189" y="5949280"/>
                <a:ext cx="5834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2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endParaRPr lang="en-US" sz="2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8" name="Afbeelding 7" descr="Afbeelding met clipart, Graphics, ontwerp, tekenfilm&#10;&#10;Automatisch gegenereerde beschrijving">
                <a:extLst>
                  <a:ext uri="{FF2B5EF4-FFF2-40B4-BE49-F238E27FC236}">
                    <a16:creationId xmlns:a16="http://schemas.microsoft.com/office/drawing/2014/main" id="{2458247E-F858-EC17-0DD6-80938D5B6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757" y="5151004"/>
                <a:ext cx="1170200" cy="1571945"/>
              </a:xfrm>
              <a:prstGeom prst="rect">
                <a:avLst/>
              </a:prstGeom>
              <a:effectLst>
                <a:glow rad="50800">
                  <a:schemeClr val="bg1"/>
                </a:glow>
              </a:effectLst>
            </p:spPr>
          </p:pic>
          <p:grpSp>
            <p:nvGrpSpPr>
              <p:cNvPr id="9" name="Groep 8">
                <a:extLst>
                  <a:ext uri="{FF2B5EF4-FFF2-40B4-BE49-F238E27FC236}">
                    <a16:creationId xmlns:a16="http://schemas.microsoft.com/office/drawing/2014/main" id="{49EBCAE0-239C-95B0-D627-6635FEBC2343}"/>
                  </a:ext>
                </a:extLst>
              </p:cNvPr>
              <p:cNvGrpSpPr/>
              <p:nvPr/>
            </p:nvGrpSpPr>
            <p:grpSpPr>
              <a:xfrm>
                <a:off x="6539422" y="5010268"/>
                <a:ext cx="1833069" cy="1671752"/>
                <a:chOff x="6782850" y="5046923"/>
                <a:chExt cx="1833069" cy="1671752"/>
              </a:xfrm>
            </p:grpSpPr>
            <p:sp>
              <p:nvSpPr>
                <p:cNvPr id="16" name="Cirkel: leeg 15">
                  <a:extLst>
                    <a:ext uri="{FF2B5EF4-FFF2-40B4-BE49-F238E27FC236}">
                      <a16:creationId xmlns:a16="http://schemas.microsoft.com/office/drawing/2014/main" id="{48406556-3FA0-F3BC-D747-731530F5C232}"/>
                    </a:ext>
                  </a:extLst>
                </p:cNvPr>
                <p:cNvSpPr/>
                <p:nvPr/>
              </p:nvSpPr>
              <p:spPr>
                <a:xfrm>
                  <a:off x="6831527" y="6187981"/>
                  <a:ext cx="1784392" cy="530694"/>
                </a:xfrm>
                <a:prstGeom prst="donut">
                  <a:avLst>
                    <a:gd name="adj" fmla="val 17493"/>
                  </a:avLst>
                </a:prstGeom>
                <a:solidFill>
                  <a:srgbClr val="FF6600"/>
                </a:solidFill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7" name="Afbeelding 16" descr="Afbeelding met clipart, tekenfilm, ontwerp&#10;&#10;Automatisch gegenereerde beschrijving">
                  <a:extLst>
                    <a:ext uri="{FF2B5EF4-FFF2-40B4-BE49-F238E27FC236}">
                      <a16:creationId xmlns:a16="http://schemas.microsoft.com/office/drawing/2014/main" id="{92AA4164-A965-E0E1-4866-6B81834213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2850" y="5046923"/>
                  <a:ext cx="1784392" cy="1571945"/>
                </a:xfrm>
                <a:prstGeom prst="rect">
                  <a:avLst/>
                </a:prstGeom>
                <a:effectLst>
                  <a:glow rad="38100">
                    <a:schemeClr val="bg1"/>
                  </a:glo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437682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9" r="3811" b="8370"/>
          <a:stretch/>
        </p:blipFill>
        <p:spPr>
          <a:xfrm>
            <a:off x="432000" y="900000"/>
            <a:ext cx="8280000" cy="4752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945876-51AC-86E4-A95B-CF5B133D6A5A}"/>
              </a:ext>
            </a:extLst>
          </p:cNvPr>
          <p:cNvSpPr txBox="1"/>
          <p:nvPr/>
        </p:nvSpPr>
        <p:spPr>
          <a:xfrm flipH="1">
            <a:off x="3423" y="197211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aarde warmt op, het klimaat verandert.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C306A368-4EC7-4D9E-B81B-E47089048D7C}"/>
              </a:ext>
            </a:extLst>
          </p:cNvPr>
          <p:cNvGrpSpPr/>
          <p:nvPr/>
        </p:nvGrpSpPr>
        <p:grpSpPr>
          <a:xfrm>
            <a:off x="742098" y="5010268"/>
            <a:ext cx="7630393" cy="1712681"/>
            <a:chOff x="742098" y="5010268"/>
            <a:chExt cx="7630393" cy="1712681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A5677A95-43EC-40CE-4154-583278D630BD}"/>
                </a:ext>
              </a:extLst>
            </p:cNvPr>
            <p:cNvSpPr txBox="1"/>
            <p:nvPr/>
          </p:nvSpPr>
          <p:spPr>
            <a:xfrm>
              <a:off x="742098" y="5949281"/>
              <a:ext cx="3887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Hoe lossen we dat op: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92AFAFA0-BE12-1AF1-636D-5D4D055156DB}"/>
                </a:ext>
              </a:extLst>
            </p:cNvPr>
            <p:cNvGrpSpPr/>
            <p:nvPr/>
          </p:nvGrpSpPr>
          <p:grpSpPr>
            <a:xfrm>
              <a:off x="4797757" y="5010268"/>
              <a:ext cx="3574734" cy="1712681"/>
              <a:chOff x="4797757" y="5010268"/>
              <a:chExt cx="3574734" cy="1712681"/>
            </a:xfrm>
          </p:grpSpPr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9891CED2-2453-6F4D-C931-EECD44B4FC83}"/>
                  </a:ext>
                </a:extLst>
              </p:cNvPr>
              <p:cNvSpPr txBox="1"/>
              <p:nvPr/>
            </p:nvSpPr>
            <p:spPr>
              <a:xfrm>
                <a:off x="5925189" y="5949280"/>
                <a:ext cx="5834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2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endParaRPr lang="en-US" sz="2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8" name="Afbeelding 7" descr="Afbeelding met clipart, Graphics, ontwerp, tekenfilm&#10;&#10;Automatisch gegenereerde beschrijving">
                <a:extLst>
                  <a:ext uri="{FF2B5EF4-FFF2-40B4-BE49-F238E27FC236}">
                    <a16:creationId xmlns:a16="http://schemas.microsoft.com/office/drawing/2014/main" id="{CA399EDE-DA7D-A4C6-50D1-0AABEA9755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757" y="5151004"/>
                <a:ext cx="1170200" cy="1571945"/>
              </a:xfrm>
              <a:prstGeom prst="rect">
                <a:avLst/>
              </a:prstGeom>
              <a:effectLst>
                <a:glow rad="50800">
                  <a:schemeClr val="bg1"/>
                </a:glow>
              </a:effectLst>
            </p:spPr>
          </p:pic>
          <p:grpSp>
            <p:nvGrpSpPr>
              <p:cNvPr id="9" name="Groep 8">
                <a:extLst>
                  <a:ext uri="{FF2B5EF4-FFF2-40B4-BE49-F238E27FC236}">
                    <a16:creationId xmlns:a16="http://schemas.microsoft.com/office/drawing/2014/main" id="{BCA7804B-1A4A-81EE-6665-2E45DD658624}"/>
                  </a:ext>
                </a:extLst>
              </p:cNvPr>
              <p:cNvGrpSpPr/>
              <p:nvPr/>
            </p:nvGrpSpPr>
            <p:grpSpPr>
              <a:xfrm>
                <a:off x="6539422" y="5010268"/>
                <a:ext cx="1833069" cy="1671752"/>
                <a:chOff x="6782850" y="5046923"/>
                <a:chExt cx="1833069" cy="1671752"/>
              </a:xfrm>
            </p:grpSpPr>
            <p:sp>
              <p:nvSpPr>
                <p:cNvPr id="16" name="Cirkel: leeg 15">
                  <a:extLst>
                    <a:ext uri="{FF2B5EF4-FFF2-40B4-BE49-F238E27FC236}">
                      <a16:creationId xmlns:a16="http://schemas.microsoft.com/office/drawing/2014/main" id="{19FB9A2B-5295-D4D8-98EB-5D494140B978}"/>
                    </a:ext>
                  </a:extLst>
                </p:cNvPr>
                <p:cNvSpPr/>
                <p:nvPr/>
              </p:nvSpPr>
              <p:spPr>
                <a:xfrm>
                  <a:off x="6831527" y="6187981"/>
                  <a:ext cx="1784392" cy="530694"/>
                </a:xfrm>
                <a:prstGeom prst="donut">
                  <a:avLst>
                    <a:gd name="adj" fmla="val 17493"/>
                  </a:avLst>
                </a:prstGeom>
                <a:solidFill>
                  <a:srgbClr val="FF6600"/>
                </a:solidFill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7" name="Afbeelding 16" descr="Afbeelding met clipart, tekenfilm, ontwerp&#10;&#10;Automatisch gegenereerde beschrijving">
                  <a:extLst>
                    <a:ext uri="{FF2B5EF4-FFF2-40B4-BE49-F238E27FC236}">
                      <a16:creationId xmlns:a16="http://schemas.microsoft.com/office/drawing/2014/main" id="{51C3815D-601F-E61F-B34A-18D5A5D752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2850" y="5046923"/>
                  <a:ext cx="1784392" cy="1571945"/>
                </a:xfrm>
                <a:prstGeom prst="rect">
                  <a:avLst/>
                </a:prstGeom>
                <a:effectLst>
                  <a:glow rad="38100">
                    <a:schemeClr val="bg1"/>
                  </a:glo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7840880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0777" r="10460" b="2693"/>
          <a:stretch/>
        </p:blipFill>
        <p:spPr>
          <a:xfrm>
            <a:off x="432000" y="900000"/>
            <a:ext cx="8280000" cy="47520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A4D76AF-B9F5-89D6-DE2F-43E6B6E182E5}"/>
              </a:ext>
            </a:extLst>
          </p:cNvPr>
          <p:cNvSpPr txBox="1"/>
          <p:nvPr/>
        </p:nvSpPr>
        <p:spPr>
          <a:xfrm flipH="1">
            <a:off x="3423" y="197211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Steeds meer mensen zoeken een veilig land.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76397539-F6E1-ECF6-7ABE-DCB075F227C9}"/>
              </a:ext>
            </a:extLst>
          </p:cNvPr>
          <p:cNvGrpSpPr/>
          <p:nvPr/>
        </p:nvGrpSpPr>
        <p:grpSpPr>
          <a:xfrm>
            <a:off x="742098" y="5010268"/>
            <a:ext cx="7630393" cy="1712681"/>
            <a:chOff x="742098" y="5010268"/>
            <a:chExt cx="7630393" cy="1712681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F330F381-A2DF-12AB-F422-EEF7EF33636E}"/>
                </a:ext>
              </a:extLst>
            </p:cNvPr>
            <p:cNvSpPr txBox="1"/>
            <p:nvPr/>
          </p:nvSpPr>
          <p:spPr>
            <a:xfrm>
              <a:off x="742098" y="5949281"/>
              <a:ext cx="3887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Hoe lossen we dat op: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5E248187-4B65-103E-0E97-254D767EDCB3}"/>
                </a:ext>
              </a:extLst>
            </p:cNvPr>
            <p:cNvGrpSpPr/>
            <p:nvPr/>
          </p:nvGrpSpPr>
          <p:grpSpPr>
            <a:xfrm>
              <a:off x="4797757" y="5010268"/>
              <a:ext cx="3574734" cy="1712681"/>
              <a:chOff x="4797757" y="5010268"/>
              <a:chExt cx="3574734" cy="1712681"/>
            </a:xfrm>
          </p:grpSpPr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5E546BF2-F4D9-9780-910D-CA2AAD1347E1}"/>
                  </a:ext>
                </a:extLst>
              </p:cNvPr>
              <p:cNvSpPr txBox="1"/>
              <p:nvPr/>
            </p:nvSpPr>
            <p:spPr>
              <a:xfrm>
                <a:off x="5925189" y="5949280"/>
                <a:ext cx="5834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2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endParaRPr lang="en-US" sz="2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7" name="Afbeelding 6" descr="Afbeelding met clipart, Graphics, ontwerp, tekenfilm&#10;&#10;Automatisch gegenereerde beschrijving">
                <a:extLst>
                  <a:ext uri="{FF2B5EF4-FFF2-40B4-BE49-F238E27FC236}">
                    <a16:creationId xmlns:a16="http://schemas.microsoft.com/office/drawing/2014/main" id="{05031023-AE09-E001-6D2F-FD2C51344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757" y="5151004"/>
                <a:ext cx="1170200" cy="1571945"/>
              </a:xfrm>
              <a:prstGeom prst="rect">
                <a:avLst/>
              </a:prstGeom>
              <a:effectLst>
                <a:glow rad="50800">
                  <a:schemeClr val="bg1"/>
                </a:glow>
              </a:effectLst>
            </p:spPr>
          </p:pic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id="{6F05323C-9966-EBA6-D9CF-6F093C16C4E4}"/>
                  </a:ext>
                </a:extLst>
              </p:cNvPr>
              <p:cNvGrpSpPr/>
              <p:nvPr/>
            </p:nvGrpSpPr>
            <p:grpSpPr>
              <a:xfrm>
                <a:off x="6539422" y="5010268"/>
                <a:ext cx="1833069" cy="1671752"/>
                <a:chOff x="6782850" y="5046923"/>
                <a:chExt cx="1833069" cy="1671752"/>
              </a:xfrm>
            </p:grpSpPr>
            <p:sp>
              <p:nvSpPr>
                <p:cNvPr id="16" name="Cirkel: leeg 15">
                  <a:extLst>
                    <a:ext uri="{FF2B5EF4-FFF2-40B4-BE49-F238E27FC236}">
                      <a16:creationId xmlns:a16="http://schemas.microsoft.com/office/drawing/2014/main" id="{27CDB751-C41A-1DA7-C6EB-90E9443D5232}"/>
                    </a:ext>
                  </a:extLst>
                </p:cNvPr>
                <p:cNvSpPr/>
                <p:nvPr/>
              </p:nvSpPr>
              <p:spPr>
                <a:xfrm>
                  <a:off x="6831527" y="6187981"/>
                  <a:ext cx="1784392" cy="530694"/>
                </a:xfrm>
                <a:prstGeom prst="donut">
                  <a:avLst>
                    <a:gd name="adj" fmla="val 17493"/>
                  </a:avLst>
                </a:prstGeom>
                <a:solidFill>
                  <a:srgbClr val="FF6600"/>
                </a:solidFill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7" name="Afbeelding 16" descr="Afbeelding met clipart, tekenfilm, ontwerp&#10;&#10;Automatisch gegenereerde beschrijving">
                  <a:extLst>
                    <a:ext uri="{FF2B5EF4-FFF2-40B4-BE49-F238E27FC236}">
                      <a16:creationId xmlns:a16="http://schemas.microsoft.com/office/drawing/2014/main" id="{ECF9F760-B8EB-E97D-BF4E-2A84D4543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2850" y="5046923"/>
                  <a:ext cx="1784392" cy="1571945"/>
                </a:xfrm>
                <a:prstGeom prst="rect">
                  <a:avLst/>
                </a:prstGeom>
                <a:effectLst>
                  <a:glow rad="38100">
                    <a:schemeClr val="bg1"/>
                  </a:glo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223469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77542" y="217539"/>
            <a:ext cx="616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6.4 Wie doet wat?</a:t>
            </a:r>
          </a:p>
        </p:txBody>
      </p:sp>
    </p:spTree>
    <p:extLst>
      <p:ext uri="{BB962C8B-B14F-4D97-AF65-F5344CB8AC3E}">
        <p14:creationId xmlns:p14="http://schemas.microsoft.com/office/powerpoint/2010/main" val="16973625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4992AC5-D679-43BA-91A9-4E6ADB1F53CE}"/>
              </a:ext>
            </a:extLst>
          </p:cNvPr>
          <p:cNvSpPr txBox="1"/>
          <p:nvPr/>
        </p:nvSpPr>
        <p:spPr>
          <a:xfrm flipH="1">
            <a:off x="103787" y="6964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Unie</a:t>
            </a:r>
          </a:p>
        </p:txBody>
      </p:sp>
      <p:pic>
        <p:nvPicPr>
          <p:cNvPr id="3" name="Afbeelding 2" descr="Afbeelding met hemel, buitenshuis, Commercieel gebouw, gebouw&#10;&#10;Automatisch gegenereerde beschrijving">
            <a:extLst>
              <a:ext uri="{FF2B5EF4-FFF2-40B4-BE49-F238E27FC236}">
                <a16:creationId xmlns:a16="http://schemas.microsoft.com/office/drawing/2014/main" id="{0CCAEF90-7E1C-E6BF-CF00-A2D30FD9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r="13584"/>
          <a:stretch/>
        </p:blipFill>
        <p:spPr>
          <a:xfrm>
            <a:off x="432000" y="836712"/>
            <a:ext cx="8280000" cy="57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118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schoeisel, overdekt&#10;&#10;Automatisch gegenereerde beschrijving">
            <a:extLst>
              <a:ext uri="{FF2B5EF4-FFF2-40B4-BE49-F238E27FC236}">
                <a16:creationId xmlns:a16="http://schemas.microsoft.com/office/drawing/2014/main" id="{CEA730A0-CD6A-40E2-3E4A-5F5568CFE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r="3038"/>
          <a:stretch/>
        </p:blipFill>
        <p:spPr>
          <a:xfrm>
            <a:off x="432000" y="833274"/>
            <a:ext cx="8280000" cy="550923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41AB463-1ECE-0F6C-04BA-CB51BE398990}"/>
              </a:ext>
            </a:extLst>
          </p:cNvPr>
          <p:cNvSpPr txBox="1"/>
          <p:nvPr/>
        </p:nvSpPr>
        <p:spPr>
          <a:xfrm flipH="1">
            <a:off x="107504" y="101532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Commissie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92269B8-CF26-7FED-F197-9A775CC7A17A}"/>
              </a:ext>
            </a:extLst>
          </p:cNvPr>
          <p:cNvSpPr txBox="1"/>
          <p:nvPr/>
        </p:nvSpPr>
        <p:spPr>
          <a:xfrm>
            <a:off x="7596336" y="980728"/>
            <a:ext cx="915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126897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fbeelding 40" descr="Afbeelding met schets, tekening, illustratie&#10;&#10;Automatisch gegenereerde beschrijving">
            <a:extLst>
              <a:ext uri="{FF2B5EF4-FFF2-40B4-BE49-F238E27FC236}">
                <a16:creationId xmlns:a16="http://schemas.microsoft.com/office/drawing/2014/main" id="{83C89D2C-5602-85CF-44AD-F119950FC4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1" t="18993" r="19392" b="21933"/>
          <a:stretch/>
        </p:blipFill>
        <p:spPr>
          <a:xfrm>
            <a:off x="7007769" y="1070728"/>
            <a:ext cx="1094143" cy="1105658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6DBA51A5-14F8-38AF-6796-2E70FD879BE8}"/>
              </a:ext>
            </a:extLst>
          </p:cNvPr>
          <p:cNvGrpSpPr/>
          <p:nvPr/>
        </p:nvGrpSpPr>
        <p:grpSpPr>
          <a:xfrm>
            <a:off x="1201243" y="2534639"/>
            <a:ext cx="6768753" cy="3646800"/>
            <a:chOff x="1691680" y="2204864"/>
            <a:chExt cx="6768753" cy="3646800"/>
          </a:xfrm>
        </p:grpSpPr>
        <p:pic>
          <p:nvPicPr>
            <p:cNvPr id="5" name="Afbeelding 4" descr="Afbeelding met silhouet, schets, tekening, kunst&#10;&#10;Automatisch gegenereerde beschrijving">
              <a:extLst>
                <a:ext uri="{FF2B5EF4-FFF2-40B4-BE49-F238E27FC236}">
                  <a16:creationId xmlns:a16="http://schemas.microsoft.com/office/drawing/2014/main" id="{9A78C8D6-F4A9-F310-8019-167CB24EF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6"/>
            <a:stretch/>
          </p:blipFill>
          <p:spPr>
            <a:xfrm>
              <a:off x="4566261" y="2204864"/>
              <a:ext cx="3894172" cy="3645024"/>
            </a:xfrm>
            <a:prstGeom prst="rect">
              <a:avLst/>
            </a:prstGeom>
          </p:spPr>
        </p:pic>
        <p:pic>
          <p:nvPicPr>
            <p:cNvPr id="7" name="Afbeelding 6" descr="Afbeelding met silhouet, schets, tekening, kunst&#10;&#10;Automatisch gegenereerde beschrijving">
              <a:extLst>
                <a:ext uri="{FF2B5EF4-FFF2-40B4-BE49-F238E27FC236}">
                  <a16:creationId xmlns:a16="http://schemas.microsoft.com/office/drawing/2014/main" id="{19878321-283A-A250-4277-950E02988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91680" y="2204864"/>
              <a:ext cx="3979073" cy="3646800"/>
            </a:xfrm>
            <a:prstGeom prst="rect">
              <a:avLst/>
            </a:prstGeom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770EA176-9B77-3498-8B48-7C2B4219CAA5}"/>
              </a:ext>
            </a:extLst>
          </p:cNvPr>
          <p:cNvSpPr txBox="1"/>
          <p:nvPr/>
        </p:nvSpPr>
        <p:spPr>
          <a:xfrm flipH="1">
            <a:off x="107504" y="115515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Commissie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394F1AE-670E-773D-E1E7-C1B89AE06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78" y="1377776"/>
            <a:ext cx="633187" cy="822463"/>
          </a:xfrm>
          <a:prstGeom prst="rect">
            <a:avLst/>
          </a:prstGeom>
        </p:spPr>
      </p:pic>
      <p:pic>
        <p:nvPicPr>
          <p:cNvPr id="16" name="Afbeelding 15" descr="Afbeelding met tekst, biljartbal, vectorafbeeldingen&#10;&#10;Automatisch gegenereerde beschrijving">
            <a:extLst>
              <a:ext uri="{FF2B5EF4-FFF2-40B4-BE49-F238E27FC236}">
                <a16:creationId xmlns:a16="http://schemas.microsoft.com/office/drawing/2014/main" id="{DC052635-6691-9BBC-6DD3-00DAC105D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17" y="1371361"/>
            <a:ext cx="1062662" cy="822463"/>
          </a:xfrm>
          <a:prstGeom prst="rect">
            <a:avLst/>
          </a:prstGeom>
        </p:spPr>
      </p:pic>
      <p:pic>
        <p:nvPicPr>
          <p:cNvPr id="18" name="Afbeelding 17" descr="Afbeelding met kunst, silhouet&#10;&#10;Beschrijving automatisch gegenereerd met lage betrouwbaarheid">
            <a:extLst>
              <a:ext uri="{FF2B5EF4-FFF2-40B4-BE49-F238E27FC236}">
                <a16:creationId xmlns:a16="http://schemas.microsoft.com/office/drawing/2014/main" id="{C17D897F-F32A-04AA-CB25-5B6A77389C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85" y="2007499"/>
            <a:ext cx="1009500" cy="796975"/>
          </a:xfrm>
          <a:prstGeom prst="rect">
            <a:avLst/>
          </a:prstGeom>
        </p:spPr>
      </p:pic>
      <p:pic>
        <p:nvPicPr>
          <p:cNvPr id="22" name="Afbeelding 21" descr="Afbeelding met schets, zwart, tekening, duisternis&#10;&#10;Automatisch gegenereerde beschrijving">
            <a:extLst>
              <a:ext uri="{FF2B5EF4-FFF2-40B4-BE49-F238E27FC236}">
                <a16:creationId xmlns:a16="http://schemas.microsoft.com/office/drawing/2014/main" id="{1A51AF38-CD8F-25A8-5428-9C047E1CB4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5" y="4081818"/>
            <a:ext cx="1007368" cy="103215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4448E801-685D-7F4C-5A87-19FD26F2C3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2" y="2838400"/>
            <a:ext cx="918168" cy="937703"/>
          </a:xfrm>
          <a:prstGeom prst="rect">
            <a:avLst/>
          </a:prstGeom>
        </p:spPr>
      </p:pic>
      <p:pic>
        <p:nvPicPr>
          <p:cNvPr id="24" name="Afbeelding 23" descr="Afbeelding met donker&#10;&#10;Automatisch gegenereerde beschrijving">
            <a:extLst>
              <a:ext uri="{FF2B5EF4-FFF2-40B4-BE49-F238E27FC236}">
                <a16:creationId xmlns:a16="http://schemas.microsoft.com/office/drawing/2014/main" id="{86AF30B2-B7EC-182E-4B26-9D45BE6341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96" y="3283330"/>
            <a:ext cx="1157819" cy="1157819"/>
          </a:xfrm>
          <a:prstGeom prst="rect">
            <a:avLst/>
          </a:prstGeom>
        </p:spPr>
      </p:pic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83495AD3-CB5C-2ED0-9FB7-E84FA0323D1E}"/>
              </a:ext>
            </a:extLst>
          </p:cNvPr>
          <p:cNvSpPr/>
          <p:nvPr/>
        </p:nvSpPr>
        <p:spPr>
          <a:xfrm flipH="1">
            <a:off x="3779567" y="2271906"/>
            <a:ext cx="410728" cy="44291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5C39FA90-1DA9-46EC-68C3-F46023E5C889}"/>
              </a:ext>
            </a:extLst>
          </p:cNvPr>
          <p:cNvSpPr/>
          <p:nvPr/>
        </p:nvSpPr>
        <p:spPr>
          <a:xfrm>
            <a:off x="2151894" y="2234762"/>
            <a:ext cx="594360" cy="480060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D1DD0A91-C157-519B-0BB7-A55B097E251C}"/>
              </a:ext>
            </a:extLst>
          </p:cNvPr>
          <p:cNvSpPr/>
          <p:nvPr/>
        </p:nvSpPr>
        <p:spPr>
          <a:xfrm>
            <a:off x="3368838" y="2193825"/>
            <a:ext cx="410729" cy="108950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F2ED1EFB-3DE0-E863-689D-CA2B58DB649F}"/>
              </a:ext>
            </a:extLst>
          </p:cNvPr>
          <p:cNvSpPr/>
          <p:nvPr/>
        </p:nvSpPr>
        <p:spPr>
          <a:xfrm>
            <a:off x="1182951" y="2358340"/>
            <a:ext cx="594360" cy="480060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90985F39-AA18-7CB7-7215-3A3189C941A6}"/>
              </a:ext>
            </a:extLst>
          </p:cNvPr>
          <p:cNvSpPr/>
          <p:nvPr/>
        </p:nvSpPr>
        <p:spPr>
          <a:xfrm flipH="1">
            <a:off x="4558315" y="2239280"/>
            <a:ext cx="410728" cy="44291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708D5913-0A9D-180D-AB49-8F7AAD429466}"/>
              </a:ext>
            </a:extLst>
          </p:cNvPr>
          <p:cNvSpPr/>
          <p:nvPr/>
        </p:nvSpPr>
        <p:spPr>
          <a:xfrm flipH="1">
            <a:off x="5512537" y="2116249"/>
            <a:ext cx="888322" cy="598572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861A5893-C301-9529-24DB-6E56B1593C24}"/>
              </a:ext>
            </a:extLst>
          </p:cNvPr>
          <p:cNvSpPr/>
          <p:nvPr/>
        </p:nvSpPr>
        <p:spPr>
          <a:xfrm flipH="1">
            <a:off x="6549635" y="2064819"/>
            <a:ext cx="878340" cy="692696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3E6A300A-C899-7363-4F7E-D99831117BC7}"/>
              </a:ext>
            </a:extLst>
          </p:cNvPr>
          <p:cNvSpPr/>
          <p:nvPr/>
        </p:nvSpPr>
        <p:spPr>
          <a:xfrm flipH="1">
            <a:off x="7515843" y="2647070"/>
            <a:ext cx="739546" cy="11044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1D1C08FB-DE07-9692-4428-053CC448FA73}"/>
              </a:ext>
            </a:extLst>
          </p:cNvPr>
          <p:cNvSpPr/>
          <p:nvPr/>
        </p:nvSpPr>
        <p:spPr>
          <a:xfrm flipH="1" flipV="1">
            <a:off x="7199272" y="3380124"/>
            <a:ext cx="936104" cy="547506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: vorm 35">
            <a:extLst>
              <a:ext uri="{FF2B5EF4-FFF2-40B4-BE49-F238E27FC236}">
                <a16:creationId xmlns:a16="http://schemas.microsoft.com/office/drawing/2014/main" id="{CF6B000F-27D2-850F-D4AE-36B5295DF186}"/>
              </a:ext>
            </a:extLst>
          </p:cNvPr>
          <p:cNvSpPr/>
          <p:nvPr/>
        </p:nvSpPr>
        <p:spPr>
          <a:xfrm flipV="1">
            <a:off x="1025914" y="3380124"/>
            <a:ext cx="1030954" cy="113128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Vrije vorm: vorm 36">
            <a:extLst>
              <a:ext uri="{FF2B5EF4-FFF2-40B4-BE49-F238E27FC236}">
                <a16:creationId xmlns:a16="http://schemas.microsoft.com/office/drawing/2014/main" id="{AE31A667-4D0C-93F2-7EEF-60F09B784346}"/>
              </a:ext>
            </a:extLst>
          </p:cNvPr>
          <p:cNvSpPr/>
          <p:nvPr/>
        </p:nvSpPr>
        <p:spPr>
          <a:xfrm flipV="1">
            <a:off x="1174004" y="3916632"/>
            <a:ext cx="1788135" cy="340256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Vrije vorm: vorm 37">
            <a:extLst>
              <a:ext uri="{FF2B5EF4-FFF2-40B4-BE49-F238E27FC236}">
                <a16:creationId xmlns:a16="http://schemas.microsoft.com/office/drawing/2014/main" id="{7860E642-2E01-D937-0133-071673890944}"/>
              </a:ext>
            </a:extLst>
          </p:cNvPr>
          <p:cNvSpPr/>
          <p:nvPr/>
        </p:nvSpPr>
        <p:spPr>
          <a:xfrm flipH="1" flipV="1">
            <a:off x="6477519" y="3949656"/>
            <a:ext cx="1495787" cy="1262774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ening, clipart, varken, tekenfilm&#10;&#10;Automatisch gegenereerde beschrijving">
            <a:extLst>
              <a:ext uri="{FF2B5EF4-FFF2-40B4-BE49-F238E27FC236}">
                <a16:creationId xmlns:a16="http://schemas.microsoft.com/office/drawing/2014/main" id="{45212725-75E7-AFA6-0945-26BAD28C9CA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t="22660" r="18230" b="29328"/>
          <a:stretch/>
        </p:blipFill>
        <p:spPr>
          <a:xfrm>
            <a:off x="491049" y="1655584"/>
            <a:ext cx="865081" cy="703830"/>
          </a:xfrm>
          <a:prstGeom prst="rect">
            <a:avLst/>
          </a:prstGeom>
        </p:spPr>
      </p:pic>
      <p:pic>
        <p:nvPicPr>
          <p:cNvPr id="6" name="Afbeelding 5" descr="Afbeelding met ontwerp&#10;&#10;Automatisch gegenereerde beschrijving">
            <a:extLst>
              <a:ext uri="{FF2B5EF4-FFF2-40B4-BE49-F238E27FC236}">
                <a16:creationId xmlns:a16="http://schemas.microsoft.com/office/drawing/2014/main" id="{45F50918-08C0-E390-0399-6BC3FE221D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7" t="16152" r="11829" b="20568"/>
          <a:stretch/>
        </p:blipFill>
        <p:spPr>
          <a:xfrm>
            <a:off x="1595425" y="1333787"/>
            <a:ext cx="883632" cy="787342"/>
          </a:xfrm>
          <a:prstGeom prst="rect">
            <a:avLst/>
          </a:prstGeom>
        </p:spPr>
      </p:pic>
      <p:pic>
        <p:nvPicPr>
          <p:cNvPr id="21" name="Afbeelding 20" descr="Afbeelding met Graphics, grafische vormgeving, schermopname, tekst&#10;&#10;Automatisch gegenereerde beschrijving">
            <a:extLst>
              <a:ext uri="{FF2B5EF4-FFF2-40B4-BE49-F238E27FC236}">
                <a16:creationId xmlns:a16="http://schemas.microsoft.com/office/drawing/2014/main" id="{89B82A4F-9CC3-37F1-98F8-F93C116E517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4" t="22865" r="24961" b="27150"/>
          <a:stretch/>
        </p:blipFill>
        <p:spPr>
          <a:xfrm>
            <a:off x="5948834" y="1080428"/>
            <a:ext cx="920808" cy="988732"/>
          </a:xfrm>
          <a:prstGeom prst="rect">
            <a:avLst/>
          </a:prstGeom>
        </p:spPr>
      </p:pic>
      <p:pic>
        <p:nvPicPr>
          <p:cNvPr id="43" name="Afbeelding 42" descr="Afbeelding met tekening, clipart, illustratie, tekenfilm&#10;&#10;Automatisch gegenereerde beschrijving">
            <a:extLst>
              <a:ext uri="{FF2B5EF4-FFF2-40B4-BE49-F238E27FC236}">
                <a16:creationId xmlns:a16="http://schemas.microsoft.com/office/drawing/2014/main" id="{9582BEB0-59EF-5A6A-2AFB-5C132677DBB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10102" r="13124" b="15753"/>
          <a:stretch/>
        </p:blipFill>
        <p:spPr>
          <a:xfrm>
            <a:off x="7982714" y="4834571"/>
            <a:ext cx="934856" cy="1027156"/>
          </a:xfrm>
          <a:prstGeom prst="rect">
            <a:avLst/>
          </a:prstGeom>
        </p:spPr>
      </p:pic>
      <p:pic>
        <p:nvPicPr>
          <p:cNvPr id="45" name="Afbeelding 44" descr="Afbeelding met schets, tekening, zwart-wit, kunst&#10;&#10;Automatisch gegenereerde beschrijving">
            <a:extLst>
              <a:ext uri="{FF2B5EF4-FFF2-40B4-BE49-F238E27FC236}">
                <a16:creationId xmlns:a16="http://schemas.microsoft.com/office/drawing/2014/main" id="{EF345D8E-F068-1346-A485-1567B2FFDCB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t="7807" r="12336" b="15449"/>
          <a:stretch/>
        </p:blipFill>
        <p:spPr>
          <a:xfrm>
            <a:off x="2713944" y="1020689"/>
            <a:ext cx="927101" cy="988732"/>
          </a:xfrm>
          <a:prstGeom prst="rect">
            <a:avLst/>
          </a:prstGeom>
        </p:spPr>
      </p:pic>
      <p:pic>
        <p:nvPicPr>
          <p:cNvPr id="46" name="Afbeelding 45" descr="Afbeelding met tekening, schets, clipart, kunst&#10;&#10;Automatisch gegenereerde beschrijving">
            <a:extLst>
              <a:ext uri="{FF2B5EF4-FFF2-40B4-BE49-F238E27FC236}">
                <a16:creationId xmlns:a16="http://schemas.microsoft.com/office/drawing/2014/main" id="{7AE75C93-78C1-97BC-E244-67B4CDA300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32" y="3274496"/>
            <a:ext cx="1002912" cy="2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947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Menselijk gezicht, microfoon, Woordvoerder, kleding&#10;&#10;Automatisch gegenereerde beschrijving">
            <a:extLst>
              <a:ext uri="{FF2B5EF4-FFF2-40B4-BE49-F238E27FC236}">
                <a16:creationId xmlns:a16="http://schemas.microsoft.com/office/drawing/2014/main" id="{1E0B1DE3-6CA3-E9DB-ACAF-84C87B2996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19"/>
          <a:stretch/>
        </p:blipFill>
        <p:spPr>
          <a:xfrm>
            <a:off x="432000" y="755412"/>
            <a:ext cx="8280000" cy="5650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4F91908-E71A-540A-3A2F-906CB25B2943}"/>
              </a:ext>
            </a:extLst>
          </p:cNvPr>
          <p:cNvSpPr txBox="1"/>
          <p:nvPr/>
        </p:nvSpPr>
        <p:spPr>
          <a:xfrm>
            <a:off x="5580112" y="543759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Ursula</a:t>
            </a:r>
          </a:p>
          <a:p>
            <a:pPr algn="r"/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von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der Leyen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B60FE73-BEB3-A7AC-A4DC-2BD80C41CEDC}"/>
              </a:ext>
            </a:extLst>
          </p:cNvPr>
          <p:cNvSpPr txBox="1"/>
          <p:nvPr/>
        </p:nvSpPr>
        <p:spPr>
          <a:xfrm flipH="1">
            <a:off x="107504" y="115515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Commissie</a:t>
            </a:r>
          </a:p>
        </p:txBody>
      </p:sp>
    </p:spTree>
    <p:extLst>
      <p:ext uri="{BB962C8B-B14F-4D97-AF65-F5344CB8AC3E}">
        <p14:creationId xmlns:p14="http://schemas.microsoft.com/office/powerpoint/2010/main" val="34195758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meubels, stoel, plafond&#10;&#10;Automatisch gegenereerde beschrijving">
            <a:extLst>
              <a:ext uri="{FF2B5EF4-FFF2-40B4-BE49-F238E27FC236}">
                <a16:creationId xmlns:a16="http://schemas.microsoft.com/office/drawing/2014/main" id="{5DD20487-D6D6-322B-A7E0-D47CD84473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r="543"/>
          <a:stretch/>
        </p:blipFill>
        <p:spPr>
          <a:xfrm>
            <a:off x="432000" y="900000"/>
            <a:ext cx="8280000" cy="558275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4416838-78C2-1D29-37B0-2B4DFB9C5F41}"/>
              </a:ext>
            </a:extLst>
          </p:cNvPr>
          <p:cNvSpPr txBox="1"/>
          <p:nvPr/>
        </p:nvSpPr>
        <p:spPr>
          <a:xfrm flipH="1">
            <a:off x="107504" y="115515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Raad van Europese ministers</a:t>
            </a:r>
          </a:p>
        </p:txBody>
      </p:sp>
    </p:spTree>
    <p:extLst>
      <p:ext uri="{BB962C8B-B14F-4D97-AF65-F5344CB8AC3E}">
        <p14:creationId xmlns:p14="http://schemas.microsoft.com/office/powerpoint/2010/main" val="32818182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overheid, overdekt, gebouw, groot&#10;&#10;Automatisch gegenereerde beschrijving">
            <a:extLst>
              <a:ext uri="{FF2B5EF4-FFF2-40B4-BE49-F238E27FC236}">
                <a16:creationId xmlns:a16="http://schemas.microsoft.com/office/drawing/2014/main" id="{E182CB45-3CCE-59AD-0CF8-AC4F4A04C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8720"/>
            <a:ext cx="8280000" cy="560573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C2726EF-A966-1179-8A50-2510341D70D9}"/>
              </a:ext>
            </a:extLst>
          </p:cNvPr>
          <p:cNvSpPr txBox="1"/>
          <p:nvPr/>
        </p:nvSpPr>
        <p:spPr>
          <a:xfrm flipH="1">
            <a:off x="107504" y="115515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Europees Parlement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FE2596B-7198-C4C6-6EE1-943332C90F8D}"/>
              </a:ext>
            </a:extLst>
          </p:cNvPr>
          <p:cNvSpPr txBox="1"/>
          <p:nvPr/>
        </p:nvSpPr>
        <p:spPr>
          <a:xfrm>
            <a:off x="7020272" y="5445224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5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2062684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5BF83F1-634B-19C8-9480-8D1981AEAD71}"/>
              </a:ext>
            </a:extLst>
          </p:cNvPr>
          <p:cNvGrpSpPr/>
          <p:nvPr/>
        </p:nvGrpSpPr>
        <p:grpSpPr>
          <a:xfrm>
            <a:off x="2918965" y="1690979"/>
            <a:ext cx="5336010" cy="2543110"/>
            <a:chOff x="2918965" y="1690979"/>
            <a:chExt cx="5336010" cy="254311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pic>
        <p:nvPicPr>
          <p:cNvPr id="19" name="Afbeelding 18" descr="Afbeelding met boksbeugel, zwart-wit&#10;&#10;Automatisch gegenereerde beschrijving">
            <a:extLst>
              <a:ext uri="{FF2B5EF4-FFF2-40B4-BE49-F238E27FC236}">
                <a16:creationId xmlns:a16="http://schemas.microsoft.com/office/drawing/2014/main" id="{E1246B99-40E7-6BD9-2341-F1416C29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5" y="3324516"/>
            <a:ext cx="1647888" cy="1666030"/>
          </a:xfrm>
          <a:prstGeom prst="rect">
            <a:avLst/>
          </a:prstGeom>
        </p:spPr>
      </p:pic>
      <p:pic>
        <p:nvPicPr>
          <p:cNvPr id="22" name="Afbeelding 21" descr="Afbeelding met wapen, boksbeugel, cirkel&#10;&#10;Automatisch gegenereerde beschrijving">
            <a:extLst>
              <a:ext uri="{FF2B5EF4-FFF2-40B4-BE49-F238E27FC236}">
                <a16:creationId xmlns:a16="http://schemas.microsoft.com/office/drawing/2014/main" id="{6D090817-A44F-545F-5E54-B02905FE9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4" y="3068490"/>
            <a:ext cx="2071866" cy="1922596"/>
          </a:xfrm>
          <a:prstGeom prst="rect">
            <a:avLst/>
          </a:prstGeom>
        </p:spPr>
      </p:pic>
      <p:pic>
        <p:nvPicPr>
          <p:cNvPr id="24" name="Afbeelding 23" descr="Afbeelding met clipart, tekenfilm&#10;&#10;Automatisch gegenereerde beschrijving">
            <a:extLst>
              <a:ext uri="{FF2B5EF4-FFF2-40B4-BE49-F238E27FC236}">
                <a16:creationId xmlns:a16="http://schemas.microsoft.com/office/drawing/2014/main" id="{B8EBA5EE-2CE4-E0C1-35AE-95F48CF0A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7" y="1766861"/>
            <a:ext cx="1681843" cy="1315070"/>
          </a:xfrm>
          <a:prstGeom prst="rect">
            <a:avLst/>
          </a:prstGeom>
        </p:spPr>
      </p:pic>
      <p:pic>
        <p:nvPicPr>
          <p:cNvPr id="26" name="Afbeelding 25" descr="Afbeelding met kat, clipart, tekenfilm, Tekenfilm&#10;&#10;Automatisch gegenereerde beschrijving">
            <a:extLst>
              <a:ext uri="{FF2B5EF4-FFF2-40B4-BE49-F238E27FC236}">
                <a16:creationId xmlns:a16="http://schemas.microsoft.com/office/drawing/2014/main" id="{33E1911D-A57A-5267-18A4-42CDEFB3A6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97" y="1905830"/>
            <a:ext cx="1190584" cy="12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wart-wit, grille, ontwerp&#10;&#10;Automatisch gegenereerde beschrijving">
            <a:extLst>
              <a:ext uri="{FF2B5EF4-FFF2-40B4-BE49-F238E27FC236}">
                <a16:creationId xmlns:a16="http://schemas.microsoft.com/office/drawing/2014/main" id="{4596B9FC-EF95-1BE6-6EC7-B6A7F41DC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9" y="250283"/>
            <a:ext cx="1107686" cy="93904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FBFACB6-C1D6-240D-DAB8-9D9F705FCEC8}"/>
              </a:ext>
            </a:extLst>
          </p:cNvPr>
          <p:cNvSpPr txBox="1"/>
          <p:nvPr/>
        </p:nvSpPr>
        <p:spPr>
          <a:xfrm flipH="1">
            <a:off x="0" y="21874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 worden de plannen gemaakt</a:t>
            </a:r>
          </a:p>
        </p:txBody>
      </p:sp>
      <p:grpSp>
        <p:nvGrpSpPr>
          <p:cNvPr id="50" name="Groep 49">
            <a:extLst>
              <a:ext uri="{FF2B5EF4-FFF2-40B4-BE49-F238E27FC236}">
                <a16:creationId xmlns:a16="http://schemas.microsoft.com/office/drawing/2014/main" id="{5EC97BBF-51D6-22F9-3C46-53E63107C5E2}"/>
              </a:ext>
            </a:extLst>
          </p:cNvPr>
          <p:cNvGrpSpPr/>
          <p:nvPr/>
        </p:nvGrpSpPr>
        <p:grpSpPr>
          <a:xfrm>
            <a:off x="3274379" y="1105862"/>
            <a:ext cx="2564883" cy="1915908"/>
            <a:chOff x="3274379" y="1105862"/>
            <a:chExt cx="2564883" cy="1915908"/>
          </a:xfrm>
        </p:grpSpPr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C074C4B1-E481-DF3A-B9DF-102D8FA3089D}"/>
                </a:ext>
              </a:extLst>
            </p:cNvPr>
            <p:cNvGrpSpPr/>
            <p:nvPr/>
          </p:nvGrpSpPr>
          <p:grpSpPr>
            <a:xfrm>
              <a:off x="3846753" y="1105862"/>
              <a:ext cx="1466237" cy="1640369"/>
              <a:chOff x="3498575" y="1035371"/>
              <a:chExt cx="2081648" cy="2349707"/>
            </a:xfrm>
          </p:grpSpPr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EFEE2EC2-5758-F97A-E29F-17D50C94B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8575" y="1035371"/>
                <a:ext cx="2081648" cy="2028151"/>
              </a:xfrm>
              <a:prstGeom prst="rect">
                <a:avLst/>
              </a:prstGeom>
            </p:spPr>
          </p:pic>
          <p:pic>
            <p:nvPicPr>
              <p:cNvPr id="29" name="Afbeelding 28" descr="Afbeelding met rood, ontwerp, illustratie, kunst&#10;&#10;Automatisch gegenereerde beschrijving">
                <a:extLst>
                  <a:ext uri="{FF2B5EF4-FFF2-40B4-BE49-F238E27FC236}">
                    <a16:creationId xmlns:a16="http://schemas.microsoft.com/office/drawing/2014/main" id="{A6F912DF-A3B9-5E1D-289A-37F49D26D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9662" y="1594184"/>
                <a:ext cx="874025" cy="1790894"/>
              </a:xfrm>
              <a:prstGeom prst="rect">
                <a:avLst/>
              </a:prstGeom>
              <a:effectLst>
                <a:glow rad="76200">
                  <a:schemeClr val="bg1"/>
                </a:glow>
              </a:effectLst>
            </p:spPr>
          </p:pic>
        </p:grp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2F158C2E-F4A4-7537-BA56-EFB491DFE9E7}"/>
                </a:ext>
              </a:extLst>
            </p:cNvPr>
            <p:cNvSpPr txBox="1"/>
            <p:nvPr/>
          </p:nvSpPr>
          <p:spPr>
            <a:xfrm>
              <a:off x="3274379" y="2683216"/>
              <a:ext cx="2564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Europese Commissie</a:t>
              </a: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7E0F352B-F5BF-12CA-1052-6D14E353C1DD}"/>
              </a:ext>
            </a:extLst>
          </p:cNvPr>
          <p:cNvGrpSpPr/>
          <p:nvPr/>
        </p:nvGrpSpPr>
        <p:grpSpPr>
          <a:xfrm>
            <a:off x="891761" y="1692000"/>
            <a:ext cx="2525198" cy="2054756"/>
            <a:chOff x="891761" y="1692000"/>
            <a:chExt cx="2525198" cy="2054756"/>
          </a:xfrm>
        </p:grpSpPr>
        <p:grpSp>
          <p:nvGrpSpPr>
            <p:cNvPr id="264" name="Groep 263">
              <a:extLst>
                <a:ext uri="{FF2B5EF4-FFF2-40B4-BE49-F238E27FC236}">
                  <a16:creationId xmlns:a16="http://schemas.microsoft.com/office/drawing/2014/main" id="{90E33538-C787-809B-9D3C-F8176C619E70}"/>
                </a:ext>
              </a:extLst>
            </p:cNvPr>
            <p:cNvGrpSpPr/>
            <p:nvPr/>
          </p:nvGrpSpPr>
          <p:grpSpPr>
            <a:xfrm>
              <a:off x="891761" y="1692000"/>
              <a:ext cx="1273906" cy="1192896"/>
              <a:chOff x="6015747" y="5197804"/>
              <a:chExt cx="1374766" cy="1312647"/>
            </a:xfrm>
          </p:grpSpPr>
          <p:grpSp>
            <p:nvGrpSpPr>
              <p:cNvPr id="265" name="Groep 264">
                <a:extLst>
                  <a:ext uri="{FF2B5EF4-FFF2-40B4-BE49-F238E27FC236}">
                    <a16:creationId xmlns:a16="http://schemas.microsoft.com/office/drawing/2014/main" id="{673EC579-9CD6-8788-443B-250CB6F1930C}"/>
                  </a:ext>
                </a:extLst>
              </p:cNvPr>
              <p:cNvGrpSpPr/>
              <p:nvPr/>
            </p:nvGrpSpPr>
            <p:grpSpPr>
              <a:xfrm>
                <a:off x="6060529" y="5471162"/>
                <a:ext cx="1329984" cy="1039289"/>
                <a:chOff x="1880165" y="3442554"/>
                <a:chExt cx="1489528" cy="1163961"/>
              </a:xfrm>
            </p:grpSpPr>
            <p:grpSp>
              <p:nvGrpSpPr>
                <p:cNvPr id="269" name="Groep 268">
                  <a:extLst>
                    <a:ext uri="{FF2B5EF4-FFF2-40B4-BE49-F238E27FC236}">
                      <a16:creationId xmlns:a16="http://schemas.microsoft.com/office/drawing/2014/main" id="{EB1A1901-C4ED-6130-B036-087F30BAF0D8}"/>
                    </a:ext>
                  </a:extLst>
                </p:cNvPr>
                <p:cNvGrpSpPr/>
                <p:nvPr/>
              </p:nvGrpSpPr>
              <p:grpSpPr>
                <a:xfrm>
                  <a:off x="1880165" y="344255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86" name="Rechthoek 285">
                    <a:extLst>
                      <a:ext uri="{FF2B5EF4-FFF2-40B4-BE49-F238E27FC236}">
                        <a16:creationId xmlns:a16="http://schemas.microsoft.com/office/drawing/2014/main" id="{1D1A2655-3AB6-B2C5-9123-77ABD54C617E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Vrije vorm 43">
                    <a:extLst>
                      <a:ext uri="{FF2B5EF4-FFF2-40B4-BE49-F238E27FC236}">
                        <a16:creationId xmlns:a16="http://schemas.microsoft.com/office/drawing/2014/main" id="{B5F3D45A-6B56-A49C-F48D-79867B3B2F2D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8" name="Vrije vorm 44">
                    <a:extLst>
                      <a:ext uri="{FF2B5EF4-FFF2-40B4-BE49-F238E27FC236}">
                        <a16:creationId xmlns:a16="http://schemas.microsoft.com/office/drawing/2014/main" id="{8112F098-522E-2A66-F3D3-7162647DA966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Vrije vorm 45">
                    <a:extLst>
                      <a:ext uri="{FF2B5EF4-FFF2-40B4-BE49-F238E27FC236}">
                        <a16:creationId xmlns:a16="http://schemas.microsoft.com/office/drawing/2014/main" id="{39B486DB-AC45-5B68-1553-A82B582515E8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0" name="Vrije vorm 46">
                    <a:extLst>
                      <a:ext uri="{FF2B5EF4-FFF2-40B4-BE49-F238E27FC236}">
                        <a16:creationId xmlns:a16="http://schemas.microsoft.com/office/drawing/2014/main" id="{3F76C44D-0542-5ABC-CA31-99E74ECA0BFA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1" name="Vrije vorm 47">
                    <a:extLst>
                      <a:ext uri="{FF2B5EF4-FFF2-40B4-BE49-F238E27FC236}">
                        <a16:creationId xmlns:a16="http://schemas.microsoft.com/office/drawing/2014/main" id="{2FEDC2FC-7906-CBB4-2C02-19314D3C6B9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2" name="Vrije vorm 48">
                    <a:extLst>
                      <a:ext uri="{FF2B5EF4-FFF2-40B4-BE49-F238E27FC236}">
                        <a16:creationId xmlns:a16="http://schemas.microsoft.com/office/drawing/2014/main" id="{6222EE32-45A6-CC0F-DCA6-0F31B827AA0A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0" name="Groep 269">
                  <a:extLst>
                    <a:ext uri="{FF2B5EF4-FFF2-40B4-BE49-F238E27FC236}">
                      <a16:creationId xmlns:a16="http://schemas.microsoft.com/office/drawing/2014/main" id="{FE5521F8-D401-9929-6972-734482565B42}"/>
                    </a:ext>
                  </a:extLst>
                </p:cNvPr>
                <p:cNvGrpSpPr/>
                <p:nvPr/>
              </p:nvGrpSpPr>
              <p:grpSpPr>
                <a:xfrm>
                  <a:off x="2194212" y="370106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79" name="Rechthoek 278">
                    <a:extLst>
                      <a:ext uri="{FF2B5EF4-FFF2-40B4-BE49-F238E27FC236}">
                        <a16:creationId xmlns:a16="http://schemas.microsoft.com/office/drawing/2014/main" id="{6DB461CD-D356-C50E-E16A-E6884BD49C60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0" name="Vrije vorm 51">
                    <a:extLst>
                      <a:ext uri="{FF2B5EF4-FFF2-40B4-BE49-F238E27FC236}">
                        <a16:creationId xmlns:a16="http://schemas.microsoft.com/office/drawing/2014/main" id="{66D72245-6D91-D3BF-AA45-FB106569EB89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1" name="Vrije vorm 52">
                    <a:extLst>
                      <a:ext uri="{FF2B5EF4-FFF2-40B4-BE49-F238E27FC236}">
                        <a16:creationId xmlns:a16="http://schemas.microsoft.com/office/drawing/2014/main" id="{4ACEEF14-6ED9-75FB-5CA8-2241EFAC5326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2" name="Vrije vorm 53">
                    <a:extLst>
                      <a:ext uri="{FF2B5EF4-FFF2-40B4-BE49-F238E27FC236}">
                        <a16:creationId xmlns:a16="http://schemas.microsoft.com/office/drawing/2014/main" id="{AA39E87A-2C36-786F-2B4F-8F63816896BD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3" name="Vrije vorm 54">
                    <a:extLst>
                      <a:ext uri="{FF2B5EF4-FFF2-40B4-BE49-F238E27FC236}">
                        <a16:creationId xmlns:a16="http://schemas.microsoft.com/office/drawing/2014/main" id="{0894E211-4AA2-D11A-2B7E-11B77FB17CDE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4" name="Vrije vorm 55">
                    <a:extLst>
                      <a:ext uri="{FF2B5EF4-FFF2-40B4-BE49-F238E27FC236}">
                        <a16:creationId xmlns:a16="http://schemas.microsoft.com/office/drawing/2014/main" id="{9C78F26E-F227-65BC-457F-28CECCF14E54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5" name="Vrije vorm 56">
                    <a:extLst>
                      <a:ext uri="{FF2B5EF4-FFF2-40B4-BE49-F238E27FC236}">
                        <a16:creationId xmlns:a16="http://schemas.microsoft.com/office/drawing/2014/main" id="{8B1F5E5A-F357-C900-9824-B91F0E8CBD2C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1" name="Groep 270">
                  <a:extLst>
                    <a:ext uri="{FF2B5EF4-FFF2-40B4-BE49-F238E27FC236}">
                      <a16:creationId xmlns:a16="http://schemas.microsoft.com/office/drawing/2014/main" id="{DF449808-8DF8-B464-05C3-E97B1DD056D2}"/>
                    </a:ext>
                  </a:extLst>
                </p:cNvPr>
                <p:cNvGrpSpPr/>
                <p:nvPr/>
              </p:nvGrpSpPr>
              <p:grpSpPr>
                <a:xfrm>
                  <a:off x="2677015" y="3540220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72" name="Rechthoek 271">
                    <a:extLst>
                      <a:ext uri="{FF2B5EF4-FFF2-40B4-BE49-F238E27FC236}">
                        <a16:creationId xmlns:a16="http://schemas.microsoft.com/office/drawing/2014/main" id="{508A713A-6286-CA02-08F5-BE59F05644E8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3" name="Vrije vorm 59">
                    <a:extLst>
                      <a:ext uri="{FF2B5EF4-FFF2-40B4-BE49-F238E27FC236}">
                        <a16:creationId xmlns:a16="http://schemas.microsoft.com/office/drawing/2014/main" id="{5861A77B-2D5C-95B6-AB01-3C9ACE0CEBB0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4" name="Vrije vorm 60">
                    <a:extLst>
                      <a:ext uri="{FF2B5EF4-FFF2-40B4-BE49-F238E27FC236}">
                        <a16:creationId xmlns:a16="http://schemas.microsoft.com/office/drawing/2014/main" id="{17C22E33-290C-BEFB-0218-BBFBB8179137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5" name="Vrije vorm 61">
                    <a:extLst>
                      <a:ext uri="{FF2B5EF4-FFF2-40B4-BE49-F238E27FC236}">
                        <a16:creationId xmlns:a16="http://schemas.microsoft.com/office/drawing/2014/main" id="{64F02FAA-B179-BA48-C9FE-BB2724C84E62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Vrije vorm 62">
                    <a:extLst>
                      <a:ext uri="{FF2B5EF4-FFF2-40B4-BE49-F238E27FC236}">
                        <a16:creationId xmlns:a16="http://schemas.microsoft.com/office/drawing/2014/main" id="{4BCD31E4-5B50-FCF5-D619-4CDEEF623B83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7" name="Vrije vorm 63">
                    <a:extLst>
                      <a:ext uri="{FF2B5EF4-FFF2-40B4-BE49-F238E27FC236}">
                        <a16:creationId xmlns:a16="http://schemas.microsoft.com/office/drawing/2014/main" id="{88A26F40-D547-0F16-AF3A-686C51FD9F2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8" name="Vrije vorm 64">
                    <a:extLst>
                      <a:ext uri="{FF2B5EF4-FFF2-40B4-BE49-F238E27FC236}">
                        <a16:creationId xmlns:a16="http://schemas.microsoft.com/office/drawing/2014/main" id="{54F838EE-32E1-1622-1D67-5CE2B470AA7D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266" name="Afbeelding 265">
                <a:extLst>
                  <a:ext uri="{FF2B5EF4-FFF2-40B4-BE49-F238E27FC236}">
                    <a16:creationId xmlns:a16="http://schemas.microsoft.com/office/drawing/2014/main" id="{F2528EAE-5056-2819-203C-9BA57E2F8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5747" y="5197804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67" name="Afbeelding 266">
                <a:extLst>
                  <a:ext uri="{FF2B5EF4-FFF2-40B4-BE49-F238E27FC236}">
                    <a16:creationId xmlns:a16="http://schemas.microsoft.com/office/drawing/2014/main" id="{908C072A-237E-15CB-2C82-87A80DE17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7381" y="5473635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68" name="Afbeelding 267">
                <a:extLst>
                  <a:ext uri="{FF2B5EF4-FFF2-40B4-BE49-F238E27FC236}">
                    <a16:creationId xmlns:a16="http://schemas.microsoft.com/office/drawing/2014/main" id="{B49E1ADB-D239-5289-6492-60FCA953F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6208" y="5349025"/>
                <a:ext cx="385334" cy="385334"/>
              </a:xfrm>
              <a:prstGeom prst="rect">
                <a:avLst/>
              </a:prstGeom>
            </p:spPr>
          </p:pic>
        </p:grpSp>
        <p:pic>
          <p:nvPicPr>
            <p:cNvPr id="302" name="Afbeelding 301">
              <a:extLst>
                <a:ext uri="{FF2B5EF4-FFF2-40B4-BE49-F238E27FC236}">
                  <a16:creationId xmlns:a16="http://schemas.microsoft.com/office/drawing/2014/main" id="{D6DCCC8D-FB98-4426-F1BF-7A02119B7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4051" flipH="1" flipV="1">
              <a:off x="1450172" y="2677498"/>
              <a:ext cx="1966787" cy="1069258"/>
            </a:xfrm>
            <a:prstGeom prst="rect">
              <a:avLst/>
            </a:prstGeom>
          </p:spPr>
        </p:pic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4AC5468-0541-2203-E4F4-0390B27841E3}"/>
              </a:ext>
            </a:extLst>
          </p:cNvPr>
          <p:cNvGrpSpPr/>
          <p:nvPr/>
        </p:nvGrpSpPr>
        <p:grpSpPr>
          <a:xfrm>
            <a:off x="5708630" y="1717581"/>
            <a:ext cx="2421227" cy="2029175"/>
            <a:chOff x="5708630" y="1717581"/>
            <a:chExt cx="2421227" cy="2029175"/>
          </a:xfrm>
        </p:grpSpPr>
        <p:grpSp>
          <p:nvGrpSpPr>
            <p:cNvPr id="235" name="Groep 234">
              <a:extLst>
                <a:ext uri="{FF2B5EF4-FFF2-40B4-BE49-F238E27FC236}">
                  <a16:creationId xmlns:a16="http://schemas.microsoft.com/office/drawing/2014/main" id="{AAA7D15C-313C-78B8-8359-BB8380D61814}"/>
                </a:ext>
              </a:extLst>
            </p:cNvPr>
            <p:cNvGrpSpPr/>
            <p:nvPr/>
          </p:nvGrpSpPr>
          <p:grpSpPr>
            <a:xfrm>
              <a:off x="6855951" y="1717581"/>
              <a:ext cx="1273906" cy="1192896"/>
              <a:chOff x="6015747" y="5197804"/>
              <a:chExt cx="1374766" cy="1312647"/>
            </a:xfrm>
          </p:grpSpPr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F2379E10-3F48-92CA-F397-0C8A873E7DC5}"/>
                  </a:ext>
                </a:extLst>
              </p:cNvPr>
              <p:cNvGrpSpPr/>
              <p:nvPr/>
            </p:nvGrpSpPr>
            <p:grpSpPr>
              <a:xfrm>
                <a:off x="6060529" y="5471162"/>
                <a:ext cx="1329984" cy="1039289"/>
                <a:chOff x="1880165" y="3442554"/>
                <a:chExt cx="1489528" cy="1163961"/>
              </a:xfrm>
            </p:grpSpPr>
            <p:grpSp>
              <p:nvGrpSpPr>
                <p:cNvPr id="240" name="Groep 239">
                  <a:extLst>
                    <a:ext uri="{FF2B5EF4-FFF2-40B4-BE49-F238E27FC236}">
                      <a16:creationId xmlns:a16="http://schemas.microsoft.com/office/drawing/2014/main" id="{2EAC85DF-8BEE-7AEE-41D3-C81CB3A0739F}"/>
                    </a:ext>
                  </a:extLst>
                </p:cNvPr>
                <p:cNvGrpSpPr/>
                <p:nvPr/>
              </p:nvGrpSpPr>
              <p:grpSpPr>
                <a:xfrm>
                  <a:off x="1880165" y="344255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57" name="Rechthoek 256">
                    <a:extLst>
                      <a:ext uri="{FF2B5EF4-FFF2-40B4-BE49-F238E27FC236}">
                        <a16:creationId xmlns:a16="http://schemas.microsoft.com/office/drawing/2014/main" id="{A9C2BD80-780E-8669-A722-55A0D3104F59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" name="Vrije vorm 43">
                    <a:extLst>
                      <a:ext uri="{FF2B5EF4-FFF2-40B4-BE49-F238E27FC236}">
                        <a16:creationId xmlns:a16="http://schemas.microsoft.com/office/drawing/2014/main" id="{357EB5E0-E3AC-E890-7C47-A0D9A5FA2CCE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" name="Vrije vorm 44">
                    <a:extLst>
                      <a:ext uri="{FF2B5EF4-FFF2-40B4-BE49-F238E27FC236}">
                        <a16:creationId xmlns:a16="http://schemas.microsoft.com/office/drawing/2014/main" id="{9FFBBB06-65A5-8179-90A9-108CB40C002C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" name="Vrije vorm 45">
                    <a:extLst>
                      <a:ext uri="{FF2B5EF4-FFF2-40B4-BE49-F238E27FC236}">
                        <a16:creationId xmlns:a16="http://schemas.microsoft.com/office/drawing/2014/main" id="{60D66655-3F85-BAF3-214D-FD9D228801AF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" name="Vrije vorm 46">
                    <a:extLst>
                      <a:ext uri="{FF2B5EF4-FFF2-40B4-BE49-F238E27FC236}">
                        <a16:creationId xmlns:a16="http://schemas.microsoft.com/office/drawing/2014/main" id="{763E0EC6-F7E2-894D-3FF7-5FE793C6E687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" name="Vrije vorm 47">
                    <a:extLst>
                      <a:ext uri="{FF2B5EF4-FFF2-40B4-BE49-F238E27FC236}">
                        <a16:creationId xmlns:a16="http://schemas.microsoft.com/office/drawing/2014/main" id="{55B248F6-1EDF-28F5-1235-110D24F72A4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" name="Vrije vorm 48">
                    <a:extLst>
                      <a:ext uri="{FF2B5EF4-FFF2-40B4-BE49-F238E27FC236}">
                        <a16:creationId xmlns:a16="http://schemas.microsoft.com/office/drawing/2014/main" id="{736ACE37-EF5D-B385-F807-2AC3404A6FDA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41" name="Groep 240">
                  <a:extLst>
                    <a:ext uri="{FF2B5EF4-FFF2-40B4-BE49-F238E27FC236}">
                      <a16:creationId xmlns:a16="http://schemas.microsoft.com/office/drawing/2014/main" id="{B4ACA9A8-110A-E268-F82C-4FAE621DCA68}"/>
                    </a:ext>
                  </a:extLst>
                </p:cNvPr>
                <p:cNvGrpSpPr/>
                <p:nvPr/>
              </p:nvGrpSpPr>
              <p:grpSpPr>
                <a:xfrm>
                  <a:off x="2194212" y="370106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50" name="Rechthoek 249">
                    <a:extLst>
                      <a:ext uri="{FF2B5EF4-FFF2-40B4-BE49-F238E27FC236}">
                        <a16:creationId xmlns:a16="http://schemas.microsoft.com/office/drawing/2014/main" id="{10AAAFC2-25C8-3B6C-2B5D-AB9D5CAF0BA9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Vrije vorm 51">
                    <a:extLst>
                      <a:ext uri="{FF2B5EF4-FFF2-40B4-BE49-F238E27FC236}">
                        <a16:creationId xmlns:a16="http://schemas.microsoft.com/office/drawing/2014/main" id="{0803CFB0-6740-77AD-FFF3-AF74ED89D7D7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" name="Vrije vorm 52">
                    <a:extLst>
                      <a:ext uri="{FF2B5EF4-FFF2-40B4-BE49-F238E27FC236}">
                        <a16:creationId xmlns:a16="http://schemas.microsoft.com/office/drawing/2014/main" id="{8A8177D5-9B13-552D-ED5C-FA74267AAF1A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" name="Vrije vorm 53">
                    <a:extLst>
                      <a:ext uri="{FF2B5EF4-FFF2-40B4-BE49-F238E27FC236}">
                        <a16:creationId xmlns:a16="http://schemas.microsoft.com/office/drawing/2014/main" id="{DF3CFD0B-B1C2-B397-E752-CBBF034E72CC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" name="Vrije vorm 54">
                    <a:extLst>
                      <a:ext uri="{FF2B5EF4-FFF2-40B4-BE49-F238E27FC236}">
                        <a16:creationId xmlns:a16="http://schemas.microsoft.com/office/drawing/2014/main" id="{522202E7-C361-6C66-6DFD-36B425F8B40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" name="Vrije vorm 55">
                    <a:extLst>
                      <a:ext uri="{FF2B5EF4-FFF2-40B4-BE49-F238E27FC236}">
                        <a16:creationId xmlns:a16="http://schemas.microsoft.com/office/drawing/2014/main" id="{54831ED2-7D5F-09AE-5FD5-DBE229961B0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" name="Vrije vorm 56">
                    <a:extLst>
                      <a:ext uri="{FF2B5EF4-FFF2-40B4-BE49-F238E27FC236}">
                        <a16:creationId xmlns:a16="http://schemas.microsoft.com/office/drawing/2014/main" id="{221ED83A-A422-2A8E-B154-4FA18AE7C9F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42" name="Groep 241">
                  <a:extLst>
                    <a:ext uri="{FF2B5EF4-FFF2-40B4-BE49-F238E27FC236}">
                      <a16:creationId xmlns:a16="http://schemas.microsoft.com/office/drawing/2014/main" id="{81776D30-3908-0BD2-E3BC-75C9E384F6F5}"/>
                    </a:ext>
                  </a:extLst>
                </p:cNvPr>
                <p:cNvGrpSpPr/>
                <p:nvPr/>
              </p:nvGrpSpPr>
              <p:grpSpPr>
                <a:xfrm>
                  <a:off x="2677015" y="3540220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43" name="Rechthoek 242">
                    <a:extLst>
                      <a:ext uri="{FF2B5EF4-FFF2-40B4-BE49-F238E27FC236}">
                        <a16:creationId xmlns:a16="http://schemas.microsoft.com/office/drawing/2014/main" id="{82B10909-AB4D-340B-6A05-E4CFEE755264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Vrije vorm 59">
                    <a:extLst>
                      <a:ext uri="{FF2B5EF4-FFF2-40B4-BE49-F238E27FC236}">
                        <a16:creationId xmlns:a16="http://schemas.microsoft.com/office/drawing/2014/main" id="{0CF8922B-2958-FDD5-43CC-A9995E13E982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" name="Vrije vorm 60">
                    <a:extLst>
                      <a:ext uri="{FF2B5EF4-FFF2-40B4-BE49-F238E27FC236}">
                        <a16:creationId xmlns:a16="http://schemas.microsoft.com/office/drawing/2014/main" id="{7DF82E11-9778-9994-2EA4-580E177082CE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" name="Vrije vorm 61">
                    <a:extLst>
                      <a:ext uri="{FF2B5EF4-FFF2-40B4-BE49-F238E27FC236}">
                        <a16:creationId xmlns:a16="http://schemas.microsoft.com/office/drawing/2014/main" id="{7DB1B30A-4189-9915-8ED2-A88D9192F46F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" name="Vrije vorm 62">
                    <a:extLst>
                      <a:ext uri="{FF2B5EF4-FFF2-40B4-BE49-F238E27FC236}">
                        <a16:creationId xmlns:a16="http://schemas.microsoft.com/office/drawing/2014/main" id="{FE1C16DE-9E0D-06C2-C99E-A9D3D54F2E7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" name="Vrije vorm 63">
                    <a:extLst>
                      <a:ext uri="{FF2B5EF4-FFF2-40B4-BE49-F238E27FC236}">
                        <a16:creationId xmlns:a16="http://schemas.microsoft.com/office/drawing/2014/main" id="{484AA467-E361-9B9B-3BD3-FBB7FCBD6B39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" name="Vrije vorm 64">
                    <a:extLst>
                      <a:ext uri="{FF2B5EF4-FFF2-40B4-BE49-F238E27FC236}">
                        <a16:creationId xmlns:a16="http://schemas.microsoft.com/office/drawing/2014/main" id="{953D2AC3-EEA6-384C-8DE3-E2E6360DA4C7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237" name="Afbeelding 236">
                <a:extLst>
                  <a:ext uri="{FF2B5EF4-FFF2-40B4-BE49-F238E27FC236}">
                    <a16:creationId xmlns:a16="http://schemas.microsoft.com/office/drawing/2014/main" id="{F2AC2FE7-D291-C553-22DE-0268D8417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5747" y="5197804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38" name="Afbeelding 237">
                <a:extLst>
                  <a:ext uri="{FF2B5EF4-FFF2-40B4-BE49-F238E27FC236}">
                    <a16:creationId xmlns:a16="http://schemas.microsoft.com/office/drawing/2014/main" id="{B1C29716-F73B-6941-7D42-558E7FD9D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7381" y="5473635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39" name="Afbeelding 238">
                <a:extLst>
                  <a:ext uri="{FF2B5EF4-FFF2-40B4-BE49-F238E27FC236}">
                    <a16:creationId xmlns:a16="http://schemas.microsoft.com/office/drawing/2014/main" id="{F7101677-911B-F1B9-EB1D-0F0948FC82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6208" y="5349025"/>
                <a:ext cx="385334" cy="385334"/>
              </a:xfrm>
              <a:prstGeom prst="rect">
                <a:avLst/>
              </a:prstGeom>
            </p:spPr>
          </p:pic>
        </p:grpSp>
        <p:pic>
          <p:nvPicPr>
            <p:cNvPr id="303" name="Afbeelding 302">
              <a:extLst>
                <a:ext uri="{FF2B5EF4-FFF2-40B4-BE49-F238E27FC236}">
                  <a16:creationId xmlns:a16="http://schemas.microsoft.com/office/drawing/2014/main" id="{E94E40F4-038B-DA62-28BB-F6C21C2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5949" flipV="1">
              <a:off x="5708630" y="2677498"/>
              <a:ext cx="1966787" cy="1069258"/>
            </a:xfrm>
            <a:prstGeom prst="rect">
              <a:avLst/>
            </a:prstGeom>
          </p:spPr>
        </p:pic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17A230CB-12BB-E448-864E-B3E23057C9FC}"/>
              </a:ext>
            </a:extLst>
          </p:cNvPr>
          <p:cNvGrpSpPr/>
          <p:nvPr/>
        </p:nvGrpSpPr>
        <p:grpSpPr>
          <a:xfrm>
            <a:off x="3617029" y="3058194"/>
            <a:ext cx="1925684" cy="1400732"/>
            <a:chOff x="3617029" y="3058194"/>
            <a:chExt cx="1925684" cy="1400732"/>
          </a:xfrm>
        </p:grpSpPr>
        <p:grpSp>
          <p:nvGrpSpPr>
            <p:cNvPr id="234" name="Groep 233">
              <a:extLst>
                <a:ext uri="{FF2B5EF4-FFF2-40B4-BE49-F238E27FC236}">
                  <a16:creationId xmlns:a16="http://schemas.microsoft.com/office/drawing/2014/main" id="{7086AE90-7C8C-DBA4-C22D-3E400088AE45}"/>
                </a:ext>
              </a:extLst>
            </p:cNvPr>
            <p:cNvGrpSpPr/>
            <p:nvPr/>
          </p:nvGrpSpPr>
          <p:grpSpPr>
            <a:xfrm>
              <a:off x="3617029" y="3715679"/>
              <a:ext cx="1925684" cy="743247"/>
              <a:chOff x="3492000" y="3564000"/>
              <a:chExt cx="1925684" cy="743247"/>
            </a:xfrm>
          </p:grpSpPr>
          <p:grpSp>
            <p:nvGrpSpPr>
              <p:cNvPr id="181" name="Groep 180">
                <a:extLst>
                  <a:ext uri="{FF2B5EF4-FFF2-40B4-BE49-F238E27FC236}">
                    <a16:creationId xmlns:a16="http://schemas.microsoft.com/office/drawing/2014/main" id="{6112EC95-774B-1402-CBFF-5A8F03A1A659}"/>
                  </a:ext>
                </a:extLst>
              </p:cNvPr>
              <p:cNvGrpSpPr/>
              <p:nvPr/>
            </p:nvGrpSpPr>
            <p:grpSpPr>
              <a:xfrm>
                <a:off x="3492000" y="3564000"/>
                <a:ext cx="553047" cy="743247"/>
                <a:chOff x="1712308" y="4254187"/>
                <a:chExt cx="1131500" cy="1479069"/>
              </a:xfrm>
            </p:grpSpPr>
            <p:sp>
              <p:nvSpPr>
                <p:cNvPr id="198" name="Rechthoek 197">
                  <a:extLst>
                    <a:ext uri="{FF2B5EF4-FFF2-40B4-BE49-F238E27FC236}">
                      <a16:creationId xmlns:a16="http://schemas.microsoft.com/office/drawing/2014/main" id="{55856A7B-10CA-F9FE-641C-F24717A4F34D}"/>
                    </a:ext>
                  </a:extLst>
                </p:cNvPr>
                <p:cNvSpPr/>
                <p:nvPr/>
              </p:nvSpPr>
              <p:spPr>
                <a:xfrm>
                  <a:off x="1712308" y="4254187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Vrije vorm 43">
                  <a:extLst>
                    <a:ext uri="{FF2B5EF4-FFF2-40B4-BE49-F238E27FC236}">
                      <a16:creationId xmlns:a16="http://schemas.microsoft.com/office/drawing/2014/main" id="{534673AA-47EC-9C18-FE1F-2A89D4EBAA3D}"/>
                    </a:ext>
                  </a:extLst>
                </p:cNvPr>
                <p:cNvSpPr/>
                <p:nvPr/>
              </p:nvSpPr>
              <p:spPr>
                <a:xfrm>
                  <a:off x="1872000" y="45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Vrije vorm 44">
                  <a:extLst>
                    <a:ext uri="{FF2B5EF4-FFF2-40B4-BE49-F238E27FC236}">
                      <a16:creationId xmlns:a16="http://schemas.microsoft.com/office/drawing/2014/main" id="{A87888A4-4092-3819-BDAF-D3A864C2FC77}"/>
                    </a:ext>
                  </a:extLst>
                </p:cNvPr>
                <p:cNvSpPr/>
                <p:nvPr/>
              </p:nvSpPr>
              <p:spPr>
                <a:xfrm>
                  <a:off x="1872000" y="472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1" name="Vrije vorm 45">
                  <a:extLst>
                    <a:ext uri="{FF2B5EF4-FFF2-40B4-BE49-F238E27FC236}">
                      <a16:creationId xmlns:a16="http://schemas.microsoft.com/office/drawing/2014/main" id="{FD5DB3DD-AE79-8D4F-92B4-B6586FDEE928}"/>
                    </a:ext>
                  </a:extLst>
                </p:cNvPr>
                <p:cNvSpPr/>
                <p:nvPr/>
              </p:nvSpPr>
              <p:spPr>
                <a:xfrm>
                  <a:off x="1872000" y="490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2" name="Vrije vorm 46">
                  <a:extLst>
                    <a:ext uri="{FF2B5EF4-FFF2-40B4-BE49-F238E27FC236}">
                      <a16:creationId xmlns:a16="http://schemas.microsoft.com/office/drawing/2014/main" id="{9916F986-2473-6E2A-D7B2-85256654AADD}"/>
                    </a:ext>
                  </a:extLst>
                </p:cNvPr>
                <p:cNvSpPr/>
                <p:nvPr/>
              </p:nvSpPr>
              <p:spPr>
                <a:xfrm>
                  <a:off x="1872000" y="508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3" name="Vrije vorm 47">
                  <a:extLst>
                    <a:ext uri="{FF2B5EF4-FFF2-40B4-BE49-F238E27FC236}">
                      <a16:creationId xmlns:a16="http://schemas.microsoft.com/office/drawing/2014/main" id="{378A4CB5-2C2B-B5DE-B368-18F74A6AA849}"/>
                    </a:ext>
                  </a:extLst>
                </p:cNvPr>
                <p:cNvSpPr/>
                <p:nvPr/>
              </p:nvSpPr>
              <p:spPr>
                <a:xfrm>
                  <a:off x="1872000" y="526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4" name="Vrije vorm 48">
                  <a:extLst>
                    <a:ext uri="{FF2B5EF4-FFF2-40B4-BE49-F238E27FC236}">
                      <a16:creationId xmlns:a16="http://schemas.microsoft.com/office/drawing/2014/main" id="{908990A7-0790-38A9-300E-942012EEDADB}"/>
                    </a:ext>
                  </a:extLst>
                </p:cNvPr>
                <p:cNvSpPr/>
                <p:nvPr/>
              </p:nvSpPr>
              <p:spPr>
                <a:xfrm>
                  <a:off x="1872000" y="54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1749008A-EF25-D598-87D6-91E074F63298}"/>
                  </a:ext>
                </a:extLst>
              </p:cNvPr>
              <p:cNvGrpSpPr/>
              <p:nvPr/>
            </p:nvGrpSpPr>
            <p:grpSpPr>
              <a:xfrm>
                <a:off x="4179326" y="3564000"/>
                <a:ext cx="553047" cy="743247"/>
                <a:chOff x="1712308" y="4254187"/>
                <a:chExt cx="1131500" cy="1479069"/>
              </a:xfrm>
            </p:grpSpPr>
            <p:sp>
              <p:nvSpPr>
                <p:cNvPr id="191" name="Rechthoek 190">
                  <a:extLst>
                    <a:ext uri="{FF2B5EF4-FFF2-40B4-BE49-F238E27FC236}">
                      <a16:creationId xmlns:a16="http://schemas.microsoft.com/office/drawing/2014/main" id="{D2DE2745-7B59-BE87-6716-33DCFEDBAC54}"/>
                    </a:ext>
                  </a:extLst>
                </p:cNvPr>
                <p:cNvSpPr/>
                <p:nvPr/>
              </p:nvSpPr>
              <p:spPr>
                <a:xfrm>
                  <a:off x="1712308" y="4254187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2" name="Vrije vorm 51">
                  <a:extLst>
                    <a:ext uri="{FF2B5EF4-FFF2-40B4-BE49-F238E27FC236}">
                      <a16:creationId xmlns:a16="http://schemas.microsoft.com/office/drawing/2014/main" id="{8B377B96-0AD4-3EBC-34C9-793FA2D91EE4}"/>
                    </a:ext>
                  </a:extLst>
                </p:cNvPr>
                <p:cNvSpPr/>
                <p:nvPr/>
              </p:nvSpPr>
              <p:spPr>
                <a:xfrm>
                  <a:off x="1872000" y="45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3" name="Vrije vorm 52">
                  <a:extLst>
                    <a:ext uri="{FF2B5EF4-FFF2-40B4-BE49-F238E27FC236}">
                      <a16:creationId xmlns:a16="http://schemas.microsoft.com/office/drawing/2014/main" id="{FF4CDCD8-A2EB-D7A0-990B-F9AB8A7546F1}"/>
                    </a:ext>
                  </a:extLst>
                </p:cNvPr>
                <p:cNvSpPr/>
                <p:nvPr/>
              </p:nvSpPr>
              <p:spPr>
                <a:xfrm>
                  <a:off x="1872000" y="472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Vrije vorm 53">
                  <a:extLst>
                    <a:ext uri="{FF2B5EF4-FFF2-40B4-BE49-F238E27FC236}">
                      <a16:creationId xmlns:a16="http://schemas.microsoft.com/office/drawing/2014/main" id="{0E1B8CC8-17CC-A214-2623-17208D9A6498}"/>
                    </a:ext>
                  </a:extLst>
                </p:cNvPr>
                <p:cNvSpPr/>
                <p:nvPr/>
              </p:nvSpPr>
              <p:spPr>
                <a:xfrm>
                  <a:off x="1872000" y="490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5" name="Vrije vorm 54">
                  <a:extLst>
                    <a:ext uri="{FF2B5EF4-FFF2-40B4-BE49-F238E27FC236}">
                      <a16:creationId xmlns:a16="http://schemas.microsoft.com/office/drawing/2014/main" id="{644D8D9D-A91D-05EF-3B8D-FE8E107FF578}"/>
                    </a:ext>
                  </a:extLst>
                </p:cNvPr>
                <p:cNvSpPr/>
                <p:nvPr/>
              </p:nvSpPr>
              <p:spPr>
                <a:xfrm>
                  <a:off x="1872000" y="508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Vrije vorm 55">
                  <a:extLst>
                    <a:ext uri="{FF2B5EF4-FFF2-40B4-BE49-F238E27FC236}">
                      <a16:creationId xmlns:a16="http://schemas.microsoft.com/office/drawing/2014/main" id="{CF0CE293-ECBD-A5D3-6D99-20FF26C0FA3C}"/>
                    </a:ext>
                  </a:extLst>
                </p:cNvPr>
                <p:cNvSpPr/>
                <p:nvPr/>
              </p:nvSpPr>
              <p:spPr>
                <a:xfrm>
                  <a:off x="1872000" y="526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7" name="Vrije vorm 56">
                  <a:extLst>
                    <a:ext uri="{FF2B5EF4-FFF2-40B4-BE49-F238E27FC236}">
                      <a16:creationId xmlns:a16="http://schemas.microsoft.com/office/drawing/2014/main" id="{0D293187-3125-B92E-9D6D-A81B39C7BC1C}"/>
                    </a:ext>
                  </a:extLst>
                </p:cNvPr>
                <p:cNvSpPr/>
                <p:nvPr/>
              </p:nvSpPr>
              <p:spPr>
                <a:xfrm>
                  <a:off x="1872000" y="54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3" name="Groep 182">
                <a:extLst>
                  <a:ext uri="{FF2B5EF4-FFF2-40B4-BE49-F238E27FC236}">
                    <a16:creationId xmlns:a16="http://schemas.microsoft.com/office/drawing/2014/main" id="{05D8172C-3ABB-C880-CEA9-DA9BC4D8EF73}"/>
                  </a:ext>
                </a:extLst>
              </p:cNvPr>
              <p:cNvGrpSpPr/>
              <p:nvPr/>
            </p:nvGrpSpPr>
            <p:grpSpPr>
              <a:xfrm>
                <a:off x="4864637" y="3564000"/>
                <a:ext cx="553047" cy="743247"/>
                <a:chOff x="1712308" y="4254187"/>
                <a:chExt cx="1131500" cy="1479069"/>
              </a:xfrm>
            </p:grpSpPr>
            <p:sp>
              <p:nvSpPr>
                <p:cNvPr id="184" name="Rechthoek 183">
                  <a:extLst>
                    <a:ext uri="{FF2B5EF4-FFF2-40B4-BE49-F238E27FC236}">
                      <a16:creationId xmlns:a16="http://schemas.microsoft.com/office/drawing/2014/main" id="{C4769D3A-6E2E-E061-D741-8D41D185DA53}"/>
                    </a:ext>
                  </a:extLst>
                </p:cNvPr>
                <p:cNvSpPr/>
                <p:nvPr/>
              </p:nvSpPr>
              <p:spPr>
                <a:xfrm>
                  <a:off x="1712308" y="4254187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5" name="Vrije vorm 59">
                  <a:extLst>
                    <a:ext uri="{FF2B5EF4-FFF2-40B4-BE49-F238E27FC236}">
                      <a16:creationId xmlns:a16="http://schemas.microsoft.com/office/drawing/2014/main" id="{D420DF38-4653-7DD2-BDC9-2837573C9DCB}"/>
                    </a:ext>
                  </a:extLst>
                </p:cNvPr>
                <p:cNvSpPr/>
                <p:nvPr/>
              </p:nvSpPr>
              <p:spPr>
                <a:xfrm>
                  <a:off x="1872000" y="45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6" name="Vrije vorm 60">
                  <a:extLst>
                    <a:ext uri="{FF2B5EF4-FFF2-40B4-BE49-F238E27FC236}">
                      <a16:creationId xmlns:a16="http://schemas.microsoft.com/office/drawing/2014/main" id="{6BE38BAD-1323-CD58-91EE-09DFB8B34B96}"/>
                    </a:ext>
                  </a:extLst>
                </p:cNvPr>
                <p:cNvSpPr/>
                <p:nvPr/>
              </p:nvSpPr>
              <p:spPr>
                <a:xfrm>
                  <a:off x="1872000" y="472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Vrije vorm 61">
                  <a:extLst>
                    <a:ext uri="{FF2B5EF4-FFF2-40B4-BE49-F238E27FC236}">
                      <a16:creationId xmlns:a16="http://schemas.microsoft.com/office/drawing/2014/main" id="{80917941-2D1B-174B-022B-A160FC086913}"/>
                    </a:ext>
                  </a:extLst>
                </p:cNvPr>
                <p:cNvSpPr/>
                <p:nvPr/>
              </p:nvSpPr>
              <p:spPr>
                <a:xfrm>
                  <a:off x="1872000" y="490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8" name="Vrije vorm 62">
                  <a:extLst>
                    <a:ext uri="{FF2B5EF4-FFF2-40B4-BE49-F238E27FC236}">
                      <a16:creationId xmlns:a16="http://schemas.microsoft.com/office/drawing/2014/main" id="{8CC4BAE3-8B85-CF4D-3863-DF37CE54F661}"/>
                    </a:ext>
                  </a:extLst>
                </p:cNvPr>
                <p:cNvSpPr/>
                <p:nvPr/>
              </p:nvSpPr>
              <p:spPr>
                <a:xfrm>
                  <a:off x="1872000" y="508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9" name="Vrije vorm 63">
                  <a:extLst>
                    <a:ext uri="{FF2B5EF4-FFF2-40B4-BE49-F238E27FC236}">
                      <a16:creationId xmlns:a16="http://schemas.microsoft.com/office/drawing/2014/main" id="{81638242-171E-3B35-585D-85D002693352}"/>
                    </a:ext>
                  </a:extLst>
                </p:cNvPr>
                <p:cNvSpPr/>
                <p:nvPr/>
              </p:nvSpPr>
              <p:spPr>
                <a:xfrm>
                  <a:off x="1872000" y="526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Vrije vorm 64">
                  <a:extLst>
                    <a:ext uri="{FF2B5EF4-FFF2-40B4-BE49-F238E27FC236}">
                      <a16:creationId xmlns:a16="http://schemas.microsoft.com/office/drawing/2014/main" id="{B4DC2E85-D847-273B-AEAD-4DBBFC976A55}"/>
                    </a:ext>
                  </a:extLst>
                </p:cNvPr>
                <p:cNvSpPr/>
                <p:nvPr/>
              </p:nvSpPr>
              <p:spPr>
                <a:xfrm>
                  <a:off x="1872000" y="54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07" name="Pijl: omlaag 306">
              <a:extLst>
                <a:ext uri="{FF2B5EF4-FFF2-40B4-BE49-F238E27FC236}">
                  <a16:creationId xmlns:a16="http://schemas.microsoft.com/office/drawing/2014/main" id="{02B3778B-DD21-EFC4-08E5-D8238440D763}"/>
                </a:ext>
              </a:extLst>
            </p:cNvPr>
            <p:cNvSpPr/>
            <p:nvPr/>
          </p:nvSpPr>
          <p:spPr>
            <a:xfrm>
              <a:off x="4334641" y="3058194"/>
              <a:ext cx="434875" cy="472846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321D0AE7-810A-AAB0-5921-248ED13DD073}"/>
              </a:ext>
            </a:extLst>
          </p:cNvPr>
          <p:cNvGrpSpPr/>
          <p:nvPr/>
        </p:nvGrpSpPr>
        <p:grpSpPr>
          <a:xfrm>
            <a:off x="366869" y="4221088"/>
            <a:ext cx="2655326" cy="2250645"/>
            <a:chOff x="473414" y="4201695"/>
            <a:chExt cx="2655326" cy="2250645"/>
          </a:xfrm>
        </p:grpSpPr>
        <p:sp>
          <p:nvSpPr>
            <p:cNvPr id="64" name="Tekstvak 63">
              <a:extLst>
                <a:ext uri="{FF2B5EF4-FFF2-40B4-BE49-F238E27FC236}">
                  <a16:creationId xmlns:a16="http://schemas.microsoft.com/office/drawing/2014/main" id="{B358EA34-1FB4-E62D-2817-8114CAE55911}"/>
                </a:ext>
              </a:extLst>
            </p:cNvPr>
            <p:cNvSpPr txBox="1"/>
            <p:nvPr/>
          </p:nvSpPr>
          <p:spPr>
            <a:xfrm>
              <a:off x="611560" y="6113786"/>
              <a:ext cx="25171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Europees Parlement</a:t>
              </a:r>
              <a:endPara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Afbeelding 13" descr="Afbeelding met zwart-wit, kunst&#10;&#10;Automatisch gegenereerde beschrijving">
              <a:extLst>
                <a:ext uri="{FF2B5EF4-FFF2-40B4-BE49-F238E27FC236}">
                  <a16:creationId xmlns:a16="http://schemas.microsoft.com/office/drawing/2014/main" id="{8A1000BA-5BD1-5E5F-E5DA-52DE828AD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14" y="4201695"/>
              <a:ext cx="2655326" cy="1926396"/>
            </a:xfrm>
            <a:prstGeom prst="rect">
              <a:avLst/>
            </a:prstGeom>
          </p:spPr>
        </p:pic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B1B3EFE6-1FB6-4E42-6589-D8432B898C8B}"/>
              </a:ext>
            </a:extLst>
          </p:cNvPr>
          <p:cNvGrpSpPr/>
          <p:nvPr/>
        </p:nvGrpSpPr>
        <p:grpSpPr>
          <a:xfrm>
            <a:off x="5965809" y="4217697"/>
            <a:ext cx="2613949" cy="1782772"/>
            <a:chOff x="5965809" y="4217697"/>
            <a:chExt cx="2613949" cy="1782772"/>
          </a:xfrm>
        </p:grpSpPr>
        <p:pic>
          <p:nvPicPr>
            <p:cNvPr id="17" name="Afbeelding 16" descr="Afbeelding met clipart, tekening, Graphics, schets&#10;&#10;Automatisch gegenereerde beschrijving">
              <a:extLst>
                <a:ext uri="{FF2B5EF4-FFF2-40B4-BE49-F238E27FC236}">
                  <a16:creationId xmlns:a16="http://schemas.microsoft.com/office/drawing/2014/main" id="{8FC65EF7-A337-F1C1-8966-45D1064E6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" t="8722" r="5984" b="10813"/>
            <a:stretch/>
          </p:blipFill>
          <p:spPr>
            <a:xfrm>
              <a:off x="6295053" y="4217697"/>
              <a:ext cx="1756425" cy="1374516"/>
            </a:xfrm>
            <a:prstGeom prst="rect">
              <a:avLst/>
            </a:prstGeom>
          </p:spPr>
        </p:pic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72320E3E-6970-B56D-33CB-A27E586E9EF3}"/>
                </a:ext>
              </a:extLst>
            </p:cNvPr>
            <p:cNvSpPr txBox="1"/>
            <p:nvPr/>
          </p:nvSpPr>
          <p:spPr>
            <a:xfrm>
              <a:off x="5965809" y="5661915"/>
              <a:ext cx="2613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Raad van Ministers</a:t>
              </a:r>
              <a:endPara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9562AED6-D7BE-266F-29BF-74713E4BBD1B}"/>
              </a:ext>
            </a:extLst>
          </p:cNvPr>
          <p:cNvGrpSpPr/>
          <p:nvPr/>
        </p:nvGrpSpPr>
        <p:grpSpPr>
          <a:xfrm>
            <a:off x="3381916" y="4324300"/>
            <a:ext cx="2518215" cy="1299853"/>
            <a:chOff x="3381916" y="4324300"/>
            <a:chExt cx="2518215" cy="1299853"/>
          </a:xfrm>
        </p:grpSpPr>
        <p:pic>
          <p:nvPicPr>
            <p:cNvPr id="305" name="Afbeelding 304">
              <a:extLst>
                <a:ext uri="{FF2B5EF4-FFF2-40B4-BE49-F238E27FC236}">
                  <a16:creationId xmlns:a16="http://schemas.microsoft.com/office/drawing/2014/main" id="{74645E85-0A0A-60E9-8ACC-ABD0C80A4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0331">
              <a:off x="3381916" y="4896000"/>
              <a:ext cx="1339360" cy="728153"/>
            </a:xfrm>
            <a:prstGeom prst="rect">
              <a:avLst/>
            </a:prstGeom>
          </p:spPr>
        </p:pic>
        <p:pic>
          <p:nvPicPr>
            <p:cNvPr id="306" name="Afbeelding 305">
              <a:extLst>
                <a:ext uri="{FF2B5EF4-FFF2-40B4-BE49-F238E27FC236}">
                  <a16:creationId xmlns:a16="http://schemas.microsoft.com/office/drawing/2014/main" id="{B859BB10-598B-B63D-EFB4-573FDAFD0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280" flipH="1">
              <a:off x="4560771" y="4896000"/>
              <a:ext cx="1339360" cy="728153"/>
            </a:xfrm>
            <a:prstGeom prst="rect">
              <a:avLst/>
            </a:prstGeom>
          </p:spPr>
        </p:pic>
        <p:grpSp>
          <p:nvGrpSpPr>
            <p:cNvPr id="293" name="Groep 292">
              <a:extLst>
                <a:ext uri="{FF2B5EF4-FFF2-40B4-BE49-F238E27FC236}">
                  <a16:creationId xmlns:a16="http://schemas.microsoft.com/office/drawing/2014/main" id="{D84EB910-3352-E609-3483-E44FA3B98C25}"/>
                </a:ext>
              </a:extLst>
            </p:cNvPr>
            <p:cNvGrpSpPr/>
            <p:nvPr/>
          </p:nvGrpSpPr>
          <p:grpSpPr>
            <a:xfrm>
              <a:off x="3635896" y="4325034"/>
              <a:ext cx="553047" cy="400110"/>
              <a:chOff x="7194365" y="1739666"/>
              <a:chExt cx="553047" cy="400110"/>
            </a:xfrm>
          </p:grpSpPr>
          <p:sp>
            <p:nvSpPr>
              <p:cNvPr id="294" name="Ovaal 293">
                <a:extLst>
                  <a:ext uri="{FF2B5EF4-FFF2-40B4-BE49-F238E27FC236}">
                    <a16:creationId xmlns:a16="http://schemas.microsoft.com/office/drawing/2014/main" id="{3254DEB3-504B-86CE-0DB0-5844B47B9A62}"/>
                  </a:ext>
                </a:extLst>
              </p:cNvPr>
              <p:cNvSpPr/>
              <p:nvPr/>
            </p:nvSpPr>
            <p:spPr>
              <a:xfrm>
                <a:off x="7309907" y="1769074"/>
                <a:ext cx="321965" cy="309129"/>
              </a:xfrm>
              <a:prstGeom prst="ellipse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5" name="Tekstvak 294">
                <a:extLst>
                  <a:ext uri="{FF2B5EF4-FFF2-40B4-BE49-F238E27FC236}">
                    <a16:creationId xmlns:a16="http://schemas.microsoft.com/office/drawing/2014/main" id="{7484025A-E086-B63F-DE9A-A4825EDFD595}"/>
                  </a:ext>
                </a:extLst>
              </p:cNvPr>
              <p:cNvSpPr txBox="1"/>
              <p:nvPr/>
            </p:nvSpPr>
            <p:spPr>
              <a:xfrm>
                <a:off x="7194365" y="1739666"/>
                <a:ext cx="553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</p:grpSp>
        <p:grpSp>
          <p:nvGrpSpPr>
            <p:cNvPr id="296" name="Groep 295">
              <a:extLst>
                <a:ext uri="{FF2B5EF4-FFF2-40B4-BE49-F238E27FC236}">
                  <a16:creationId xmlns:a16="http://schemas.microsoft.com/office/drawing/2014/main" id="{3953F589-980C-698C-E5A7-3CD23A3BD917}"/>
                </a:ext>
              </a:extLst>
            </p:cNvPr>
            <p:cNvGrpSpPr/>
            <p:nvPr/>
          </p:nvGrpSpPr>
          <p:grpSpPr>
            <a:xfrm>
              <a:off x="4306985" y="4324300"/>
              <a:ext cx="553047" cy="400110"/>
              <a:chOff x="7194365" y="1739666"/>
              <a:chExt cx="553047" cy="400110"/>
            </a:xfrm>
          </p:grpSpPr>
          <p:sp>
            <p:nvSpPr>
              <p:cNvPr id="297" name="Ovaal 296">
                <a:extLst>
                  <a:ext uri="{FF2B5EF4-FFF2-40B4-BE49-F238E27FC236}">
                    <a16:creationId xmlns:a16="http://schemas.microsoft.com/office/drawing/2014/main" id="{3626D321-85F4-FA4A-996F-96C6288C16C2}"/>
                  </a:ext>
                </a:extLst>
              </p:cNvPr>
              <p:cNvSpPr/>
              <p:nvPr/>
            </p:nvSpPr>
            <p:spPr>
              <a:xfrm>
                <a:off x="7309907" y="1769074"/>
                <a:ext cx="321965" cy="309129"/>
              </a:xfrm>
              <a:prstGeom prst="ellipse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8" name="Tekstvak 297">
                <a:extLst>
                  <a:ext uri="{FF2B5EF4-FFF2-40B4-BE49-F238E27FC236}">
                    <a16:creationId xmlns:a16="http://schemas.microsoft.com/office/drawing/2014/main" id="{58FF6580-7957-41E9-B2FF-A434E330A65B}"/>
                  </a:ext>
                </a:extLst>
              </p:cNvPr>
              <p:cNvSpPr txBox="1"/>
              <p:nvPr/>
            </p:nvSpPr>
            <p:spPr>
              <a:xfrm>
                <a:off x="7194365" y="1739666"/>
                <a:ext cx="553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</p:grpSp>
        <p:grpSp>
          <p:nvGrpSpPr>
            <p:cNvPr id="299" name="Groep 298">
              <a:extLst>
                <a:ext uri="{FF2B5EF4-FFF2-40B4-BE49-F238E27FC236}">
                  <a16:creationId xmlns:a16="http://schemas.microsoft.com/office/drawing/2014/main" id="{593DD85D-7F62-490C-DF68-432269F27F1D}"/>
                </a:ext>
              </a:extLst>
            </p:cNvPr>
            <p:cNvGrpSpPr/>
            <p:nvPr/>
          </p:nvGrpSpPr>
          <p:grpSpPr>
            <a:xfrm>
              <a:off x="4984749" y="4324300"/>
              <a:ext cx="553047" cy="400110"/>
              <a:chOff x="7194365" y="1739666"/>
              <a:chExt cx="553047" cy="400110"/>
            </a:xfrm>
          </p:grpSpPr>
          <p:sp>
            <p:nvSpPr>
              <p:cNvPr id="300" name="Ovaal 299">
                <a:extLst>
                  <a:ext uri="{FF2B5EF4-FFF2-40B4-BE49-F238E27FC236}">
                    <a16:creationId xmlns:a16="http://schemas.microsoft.com/office/drawing/2014/main" id="{64C4C725-694E-95E9-052E-EEAF050AB647}"/>
                  </a:ext>
                </a:extLst>
              </p:cNvPr>
              <p:cNvSpPr/>
              <p:nvPr/>
            </p:nvSpPr>
            <p:spPr>
              <a:xfrm>
                <a:off x="7309907" y="1769074"/>
                <a:ext cx="321965" cy="309129"/>
              </a:xfrm>
              <a:prstGeom prst="ellipse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1" name="Tekstvak 300">
                <a:extLst>
                  <a:ext uri="{FF2B5EF4-FFF2-40B4-BE49-F238E27FC236}">
                    <a16:creationId xmlns:a16="http://schemas.microsoft.com/office/drawing/2014/main" id="{4787BB9D-A6D7-2D63-952D-3EDFE021974B}"/>
                  </a:ext>
                </a:extLst>
              </p:cNvPr>
              <p:cNvSpPr txBox="1"/>
              <p:nvPr/>
            </p:nvSpPr>
            <p:spPr>
              <a:xfrm>
                <a:off x="7194365" y="1739666"/>
                <a:ext cx="553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67031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kstvak 182">
            <a:extLst>
              <a:ext uri="{FF2B5EF4-FFF2-40B4-BE49-F238E27FC236}">
                <a16:creationId xmlns:a16="http://schemas.microsoft.com/office/drawing/2014/main" id="{9C784522-007F-6EEB-5202-C4D0F5395B19}"/>
              </a:ext>
            </a:extLst>
          </p:cNvPr>
          <p:cNvSpPr txBox="1"/>
          <p:nvPr/>
        </p:nvSpPr>
        <p:spPr>
          <a:xfrm>
            <a:off x="23061" y="56188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meeste stemmen gelden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7" name="Groep 186">
            <a:extLst>
              <a:ext uri="{FF2B5EF4-FFF2-40B4-BE49-F238E27FC236}">
                <a16:creationId xmlns:a16="http://schemas.microsoft.com/office/drawing/2014/main" id="{AD24C4E9-D74F-227F-86C0-C5DE6A41534C}"/>
              </a:ext>
            </a:extLst>
          </p:cNvPr>
          <p:cNvGrpSpPr/>
          <p:nvPr/>
        </p:nvGrpSpPr>
        <p:grpSpPr>
          <a:xfrm>
            <a:off x="3649731" y="1312263"/>
            <a:ext cx="1797319" cy="400110"/>
            <a:chOff x="4194480" y="1151613"/>
            <a:chExt cx="1543036" cy="400110"/>
          </a:xfrm>
        </p:grpSpPr>
        <p:sp>
          <p:nvSpPr>
            <p:cNvPr id="185" name="Tekstvak 184">
              <a:extLst>
                <a:ext uri="{FF2B5EF4-FFF2-40B4-BE49-F238E27FC236}">
                  <a16:creationId xmlns:a16="http://schemas.microsoft.com/office/drawing/2014/main" id="{0839C088-0630-54F8-8152-174432B3051C}"/>
                </a:ext>
              </a:extLst>
            </p:cNvPr>
            <p:cNvSpPr txBox="1"/>
            <p:nvPr/>
          </p:nvSpPr>
          <p:spPr>
            <a:xfrm>
              <a:off x="4964847" y="1151613"/>
              <a:ext cx="772669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nl-NL" sz="2000" b="1" i="1" dirty="0">
                  <a:solidFill>
                    <a:schemeClr val="bg1"/>
                  </a:solidFill>
                </a:rPr>
                <a:t>TEGEN</a:t>
              </a:r>
            </a:p>
          </p:txBody>
        </p:sp>
        <p:sp>
          <p:nvSpPr>
            <p:cNvPr id="186" name="Tekstvak 185">
              <a:extLst>
                <a:ext uri="{FF2B5EF4-FFF2-40B4-BE49-F238E27FC236}">
                  <a16:creationId xmlns:a16="http://schemas.microsoft.com/office/drawing/2014/main" id="{5575EF1F-0E71-4B37-E081-17B8E247E548}"/>
                </a:ext>
              </a:extLst>
            </p:cNvPr>
            <p:cNvSpPr txBox="1"/>
            <p:nvPr/>
          </p:nvSpPr>
          <p:spPr>
            <a:xfrm>
              <a:off x="4194480" y="1151613"/>
              <a:ext cx="772669" cy="400110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r>
                <a:rPr lang="nl-NL" sz="2000" b="1" i="1" dirty="0">
                  <a:solidFill>
                    <a:schemeClr val="bg1"/>
                  </a:solidFill>
                </a:rPr>
                <a:t>VOOR</a:t>
              </a:r>
            </a:p>
          </p:txBody>
        </p:sp>
      </p:grpSp>
      <p:pic>
        <p:nvPicPr>
          <p:cNvPr id="5" name="Afbeelding 4" descr="Afbeelding met Graphics, clipart, illustratie, ontwerp&#10;&#10;Automatisch gegenereerde beschrijving">
            <a:extLst>
              <a:ext uri="{FF2B5EF4-FFF2-40B4-BE49-F238E27FC236}">
                <a16:creationId xmlns:a16="http://schemas.microsoft.com/office/drawing/2014/main" id="{061393AD-CB9D-CC20-D4AF-9AEEE6E22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40" y="1735294"/>
            <a:ext cx="6637861" cy="371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475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B5A76F8-C918-1432-56DE-9648FB787DA3}"/>
              </a:ext>
            </a:extLst>
          </p:cNvPr>
          <p:cNvSpPr txBox="1"/>
          <p:nvPr/>
        </p:nvSpPr>
        <p:spPr>
          <a:xfrm>
            <a:off x="277542" y="217539"/>
            <a:ext cx="616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237830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BA164BE5-E37D-7572-585D-5B9DC550C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9816" y="1073753"/>
            <a:ext cx="4634612" cy="55615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260201" y="1854493"/>
            <a:ext cx="395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Hoe maken we plannen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waar de meeste mensen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tevreden over zijn?</a:t>
            </a:r>
          </a:p>
        </p:txBody>
      </p:sp>
    </p:spTree>
    <p:extLst>
      <p:ext uri="{BB962C8B-B14F-4D97-AF65-F5344CB8AC3E}">
        <p14:creationId xmlns:p14="http://schemas.microsoft.com/office/powerpoint/2010/main" val="328861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lipart, tekenfilm, Graphics, vinger&#10;&#10;Automatisch gegenereerde beschrijving">
            <a:extLst>
              <a:ext uri="{FF2B5EF4-FFF2-40B4-BE49-F238E27FC236}">
                <a16:creationId xmlns:a16="http://schemas.microsoft.com/office/drawing/2014/main" id="{9502F918-D05B-6DD5-E744-5F29E3868E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09" y="1124744"/>
            <a:ext cx="4914182" cy="5031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A42C09D-EE50-8072-012B-6CAA02F104A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Deal!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44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-119821" y="-27384"/>
            <a:ext cx="9448898" cy="6933869"/>
            <a:chOff x="-119821" y="-27384"/>
            <a:chExt cx="9448898" cy="6933869"/>
          </a:xfrm>
        </p:grpSpPr>
        <p:pic>
          <p:nvPicPr>
            <p:cNvPr id="69" name="Afbeelding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9" t="9946" r="10373" b="21320"/>
            <a:stretch/>
          </p:blipFill>
          <p:spPr>
            <a:xfrm>
              <a:off x="-90150" y="2132856"/>
              <a:ext cx="740774" cy="1704623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  <p:grpSp>
          <p:nvGrpSpPr>
            <p:cNvPr id="2" name="Groep 1"/>
            <p:cNvGrpSpPr/>
            <p:nvPr/>
          </p:nvGrpSpPr>
          <p:grpSpPr>
            <a:xfrm>
              <a:off x="-119821" y="-27384"/>
              <a:ext cx="9448898" cy="6933869"/>
              <a:chOff x="-119821" y="-27384"/>
              <a:chExt cx="9448898" cy="6933869"/>
            </a:xfrm>
          </p:grpSpPr>
          <p:pic>
            <p:nvPicPr>
              <p:cNvPr id="18" name="Afbeelding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8" r="10374" b="16622"/>
              <a:stretch/>
            </p:blipFill>
            <p:spPr>
              <a:xfrm>
                <a:off x="2030006" y="0"/>
                <a:ext cx="1863142" cy="146071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4" name="Afbeelding 3"/>
              <p:cNvPicPr preferRelativeResize="0"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9" t="9538" r="9041" b="8828"/>
              <a:stretch/>
            </p:blipFill>
            <p:spPr>
              <a:xfrm>
                <a:off x="2483768" y="1566747"/>
                <a:ext cx="4213876" cy="4127586"/>
              </a:xfrm>
              <a:prstGeom prst="rect">
                <a:avLst/>
              </a:prstGeom>
            </p:spPr>
          </p:pic>
          <p:pic>
            <p:nvPicPr>
              <p:cNvPr id="19" name="Afbeelding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5097" r="10374" b="16622"/>
              <a:stretch/>
            </p:blipFill>
            <p:spPr>
              <a:xfrm>
                <a:off x="774243" y="0"/>
                <a:ext cx="1863142" cy="1445354"/>
              </a:xfrm>
              <a:prstGeom prst="rect">
                <a:avLst/>
              </a:prstGeom>
            </p:spPr>
          </p:pic>
          <p:pic>
            <p:nvPicPr>
              <p:cNvPr id="20" name="Afbeelding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1" t="22866" r="10374" b="16621"/>
              <a:stretch/>
            </p:blipFill>
            <p:spPr>
              <a:xfrm>
                <a:off x="-119821" y="-27384"/>
                <a:ext cx="1540890" cy="15006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75" t="9946" r="10374" b="16622"/>
              <a:stretch/>
            </p:blipFill>
            <p:spPr>
              <a:xfrm>
                <a:off x="-90150" y="836712"/>
                <a:ext cx="1630096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3" name="Afbeelding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6122" r="10374" b="16622"/>
              <a:stretch/>
            </p:blipFill>
            <p:spPr>
              <a:xfrm>
                <a:off x="6036329" y="-14279"/>
                <a:ext cx="1863142" cy="141994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46662" r="10374" b="16622"/>
              <a:stretch/>
            </p:blipFill>
            <p:spPr>
              <a:xfrm>
                <a:off x="4723737" y="-14279"/>
                <a:ext cx="2073874" cy="1013549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5" name="Afbeelding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6710558" y="4870221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6" name="Afbeelding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7" r="10374" b="28105"/>
              <a:stretch/>
            </p:blipFill>
            <p:spPr>
              <a:xfrm>
                <a:off x="7465935" y="0"/>
                <a:ext cx="1863142" cy="117595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166864" y="1988840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-90150" y="306896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1" name="Afbeelding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438125" y="414908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2" name="Afbeelding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7617507" y="771435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3" name="Afbeelding 7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1119" b="16622"/>
              <a:stretch/>
            </p:blipFill>
            <p:spPr>
              <a:xfrm>
                <a:off x="7696703" y="1967730"/>
                <a:ext cx="144729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4" name="Afbeelding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9" t="9946" r="20875" b="16622"/>
              <a:stretch/>
            </p:blipFill>
            <p:spPr>
              <a:xfrm>
                <a:off x="7690912" y="3021507"/>
                <a:ext cx="1453090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5" name="Afbeelding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2859" b="16622"/>
              <a:stretch/>
            </p:blipFill>
            <p:spPr>
              <a:xfrm>
                <a:off x="7738019" y="4155712"/>
                <a:ext cx="140598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6" name="Afbeelding 7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93" t="9946" r="10374" b="21320"/>
              <a:stretch/>
            </p:blipFill>
            <p:spPr>
              <a:xfrm>
                <a:off x="-90150" y="4149080"/>
                <a:ext cx="931571" cy="1704623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7" name="Afbeelding 7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50325" r="10374" b="16622"/>
              <a:stretch/>
            </p:blipFill>
            <p:spPr>
              <a:xfrm>
                <a:off x="3232251" y="0"/>
                <a:ext cx="2073874" cy="91244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8" name="Afbeelding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26243" b="30001"/>
              <a:stretch/>
            </p:blipFill>
            <p:spPr>
              <a:xfrm>
                <a:off x="7657671" y="5368678"/>
                <a:ext cx="1486329" cy="148932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9" name="Afbeelding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30184"/>
              <a:stretch/>
            </p:blipFill>
            <p:spPr>
              <a:xfrm>
                <a:off x="592473" y="5421701"/>
                <a:ext cx="1863142" cy="14847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0" name="Afbeelding 7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9" t="9946" r="10374" b="24377"/>
              <a:stretch/>
            </p:blipFill>
            <p:spPr>
              <a:xfrm>
                <a:off x="-90151" y="5229200"/>
                <a:ext cx="1379499" cy="162880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1" name="Afbeelding 8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49524"/>
              <a:stretch/>
            </p:blipFill>
            <p:spPr>
              <a:xfrm>
                <a:off x="1963189" y="5901339"/>
                <a:ext cx="1863142" cy="100514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2" name="Afbeelding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58794"/>
              <a:stretch/>
            </p:blipFill>
            <p:spPr>
              <a:xfrm>
                <a:off x="3337617" y="6113339"/>
                <a:ext cx="1863142" cy="77525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3" name="Afbeelding 8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60028"/>
              <a:stretch/>
            </p:blipFill>
            <p:spPr>
              <a:xfrm>
                <a:off x="4693514" y="6113339"/>
                <a:ext cx="1863142" cy="74466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4" name="Afbeelding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5" r="10374" b="50738"/>
              <a:stretch/>
            </p:blipFill>
            <p:spPr>
              <a:xfrm>
                <a:off x="6156176" y="5882928"/>
                <a:ext cx="1863142" cy="97507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</p:grpSp>
      </p:grpSp>
      <p:pic>
        <p:nvPicPr>
          <p:cNvPr id="6" name="Afbeelding 5"/>
          <p:cNvPicPr preferRelativeResize="0"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928" y="-963488"/>
            <a:ext cx="966810" cy="1146360"/>
          </a:xfrm>
          <a:prstGeom prst="rect">
            <a:avLst/>
          </a:prstGeom>
        </p:spPr>
      </p:pic>
      <p:pic>
        <p:nvPicPr>
          <p:cNvPr id="7" name="Afbeelding 6"/>
          <p:cNvPicPr preferRelativeResize="0"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672" y="785525"/>
            <a:ext cx="1516488" cy="1240271"/>
          </a:xfrm>
          <a:prstGeom prst="rect">
            <a:avLst/>
          </a:prstGeom>
        </p:spPr>
      </p:pic>
      <p:pic>
        <p:nvPicPr>
          <p:cNvPr id="8" name="Afbeelding 7"/>
          <p:cNvPicPr preferRelativeResize="0"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3240834"/>
            <a:ext cx="1108203" cy="894340"/>
          </a:xfrm>
          <a:prstGeom prst="rect">
            <a:avLst/>
          </a:prstGeom>
        </p:spPr>
      </p:pic>
      <p:pic>
        <p:nvPicPr>
          <p:cNvPr id="9" name="Afbeelding 8"/>
          <p:cNvPicPr preferRelativeResize="0"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5368678"/>
            <a:ext cx="1224856" cy="1035234"/>
          </a:xfrm>
          <a:prstGeom prst="rect">
            <a:avLst/>
          </a:prstGeom>
        </p:spPr>
      </p:pic>
      <p:pic>
        <p:nvPicPr>
          <p:cNvPr id="10" name="Afbeelding 9"/>
          <p:cNvPicPr preferRelativeResize="0"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25" y="6043600"/>
            <a:ext cx="1451630" cy="1163440"/>
          </a:xfrm>
          <a:prstGeom prst="rect">
            <a:avLst/>
          </a:prstGeom>
        </p:spPr>
      </p:pic>
      <p:pic>
        <p:nvPicPr>
          <p:cNvPr id="11" name="Afbeelding 10"/>
          <p:cNvPicPr preferRelativeResize="0"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8" y="6625320"/>
            <a:ext cx="1057612" cy="1424636"/>
          </a:xfrm>
          <a:prstGeom prst="rect">
            <a:avLst/>
          </a:prstGeom>
        </p:spPr>
      </p:pic>
      <p:pic>
        <p:nvPicPr>
          <p:cNvPr id="12" name="Afbeelding 11"/>
          <p:cNvPicPr preferRelativeResize="0"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90" y="6691339"/>
            <a:ext cx="760154" cy="1138059"/>
          </a:xfrm>
          <a:prstGeom prst="rect">
            <a:avLst/>
          </a:prstGeom>
        </p:spPr>
      </p:pic>
      <p:pic>
        <p:nvPicPr>
          <p:cNvPr id="13" name="Afbeelding 12"/>
          <p:cNvPicPr preferRelativeResize="0"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00" y="6814809"/>
            <a:ext cx="1166530" cy="1111458"/>
          </a:xfrm>
          <a:prstGeom prst="rect">
            <a:avLst/>
          </a:prstGeom>
        </p:spPr>
      </p:pic>
      <p:pic>
        <p:nvPicPr>
          <p:cNvPr id="14" name="Afbeelding 13"/>
          <p:cNvPicPr preferRelativeResize="0"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34" y="3240834"/>
            <a:ext cx="1213613" cy="914878"/>
          </a:xfrm>
          <a:prstGeom prst="rect">
            <a:avLst/>
          </a:prstGeom>
        </p:spPr>
      </p:pic>
      <p:pic>
        <p:nvPicPr>
          <p:cNvPr id="15" name="Afbeelding 14"/>
          <p:cNvPicPr preferRelativeResize="0"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-573457"/>
            <a:ext cx="1108203" cy="995121"/>
          </a:xfrm>
          <a:prstGeom prst="rect">
            <a:avLst/>
          </a:prstGeom>
        </p:spPr>
      </p:pic>
      <p:pic>
        <p:nvPicPr>
          <p:cNvPr id="16" name="Afbeelding 15"/>
          <p:cNvPicPr preferRelativeResize="0"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28" y="-1179512"/>
            <a:ext cx="1071756" cy="1425775"/>
          </a:xfrm>
          <a:prstGeom prst="rect">
            <a:avLst/>
          </a:prstGeom>
        </p:spPr>
      </p:pic>
      <p:pic>
        <p:nvPicPr>
          <p:cNvPr id="17" name="Afbeelding 16"/>
          <p:cNvPicPr preferRelativeResize="0"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63" y="-1107504"/>
            <a:ext cx="912542" cy="1102835"/>
          </a:xfrm>
          <a:prstGeom prst="rect">
            <a:avLst/>
          </a:prstGeom>
        </p:spPr>
      </p:pic>
      <p:sp>
        <p:nvSpPr>
          <p:cNvPr id="42" name="Tekstvak 41"/>
          <p:cNvSpPr txBox="1"/>
          <p:nvPr/>
        </p:nvSpPr>
        <p:spPr>
          <a:xfrm>
            <a:off x="3232251" y="3375814"/>
            <a:ext cx="280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cap="small" dirty="0">
                <a:solidFill>
                  <a:schemeClr val="bg1"/>
                </a:solidFill>
              </a:rPr>
              <a:t>vergadertafel</a:t>
            </a:r>
            <a:endParaRPr lang="en-US" sz="28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3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2713E-6 L 0.43594 0.3678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8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59509E-6 L -0.36771 0.41624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796 -0.30463 L 4.72222E-6 2.96296E-6 " pathEditMode="relative" rAng="0" ptsTypes="AA">
                                      <p:cBhvr>
                                        <p:cTn id="12" dur="2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1.48148E-6 L 0.37639 -0.00625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526 -0.32824 L -0.01059 0.00764 " pathEditMode="relative" rAng="0" ptsTypes="AA">
                                      <p:cBhvr>
                                        <p:cTn id="18" dur="2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85681E-6 L -0.01111 0.34975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17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8 0.00278 L -0.34618 -0.00486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2326 -0.33333 L 0.07049 0.09444 " pathEditMode="relative" rAng="0" ptsTypes="AA">
                                      <p:cBhvr>
                                        <p:cTn id="27" dur="2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1 -0.01503 L -0.21701 0.3733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9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0538 -0.20092 L -0.0158 0.00926 " pathEditMode="relative" rAng="0" ptsTypes="AA">
                                      <p:cBhvr>
                                        <p:cTn id="33" dur="2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9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35 -0.275 L 8.33333E-7 0.01899 " pathEditMode="relative" rAng="0" ptsTypes="AA">
                                      <p:cBhvr>
                                        <p:cTn id="36" dur="2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99 -1.11111E-6 L 0.38559 0.19005 " pathEditMode="relative" rAng="0" ptsTypes="AA"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4702</TotalTime>
  <Words>468</Words>
  <Application>Microsoft Office PowerPoint</Application>
  <PresentationFormat>Diavoorstelling (4:3)</PresentationFormat>
  <Paragraphs>204</Paragraphs>
  <Slides>62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8" baseType="lpstr">
      <vt:lpstr>Arial</vt:lpstr>
      <vt:lpstr>Arial Black</vt:lpstr>
      <vt:lpstr>Calibri</vt:lpstr>
      <vt:lpstr>Comic Sans MS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</dc:creator>
  <cp:lastModifiedBy>Arne Starink</cp:lastModifiedBy>
  <cp:revision>111</cp:revision>
  <dcterms:created xsi:type="dcterms:W3CDTF">2018-01-09T11:27:05Z</dcterms:created>
  <dcterms:modified xsi:type="dcterms:W3CDTF">2024-03-23T09:38:57Z</dcterms:modified>
</cp:coreProperties>
</file>